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 id="2147483716" r:id="rId3"/>
    <p:sldMasterId id="2147483720" r:id="rId4"/>
    <p:sldMasterId id="2147483724" r:id="rId5"/>
    <p:sldMasterId id="2147483745" r:id="rId6"/>
    <p:sldMasterId id="2147483747" r:id="rId7"/>
    <p:sldMasterId id="2147483751" r:id="rId8"/>
    <p:sldMasterId id="2147483772" r:id="rId9"/>
  </p:sldMasterIdLst>
  <p:notesMasterIdLst>
    <p:notesMasterId r:id="rId25"/>
  </p:notesMasterIdLst>
  <p:sldIdLst>
    <p:sldId id="257" r:id="rId10"/>
    <p:sldId id="258" r:id="rId11"/>
    <p:sldId id="260" r:id="rId12"/>
    <p:sldId id="267" r:id="rId13"/>
    <p:sldId id="266" r:id="rId14"/>
    <p:sldId id="268" r:id="rId15"/>
    <p:sldId id="264" r:id="rId16"/>
    <p:sldId id="269" r:id="rId17"/>
    <p:sldId id="263" r:id="rId18"/>
    <p:sldId id="272" r:id="rId19"/>
    <p:sldId id="270" r:id="rId20"/>
    <p:sldId id="271" r:id="rId21"/>
    <p:sldId id="265" r:id="rId22"/>
    <p:sldId id="261" r:id="rId23"/>
    <p:sldId id="259" r:id="rId2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89" autoAdjust="0"/>
  </p:normalViewPr>
  <p:slideViewPr>
    <p:cSldViewPr>
      <p:cViewPr varScale="1">
        <p:scale>
          <a:sx n="69" d="100"/>
          <a:sy n="69" d="100"/>
        </p:scale>
        <p:origin x="14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05152E-0CC3-4B5D-A001-CB5CD446420C}" type="datetimeFigureOut">
              <a:rPr lang="id-ID" smtClean="0"/>
              <a:t>03/04/2023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2FAC1-E88F-4715-961A-EC74375A897B}" type="slidenum">
              <a:rPr lang="id-ID" smtClean="0"/>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3</a:t>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7</a:t>
            </a:fld>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8</a:t>
            </a:fld>
            <a:endParaRPr lang="id-ID"/>
          </a:p>
        </p:txBody>
      </p:sp>
    </p:spTree>
    <p:extLst>
      <p:ext uri="{BB962C8B-B14F-4D97-AF65-F5344CB8AC3E}">
        <p14:creationId xmlns:p14="http://schemas.microsoft.com/office/powerpoint/2010/main" val="287378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10</a:t>
            </a:fld>
            <a:endParaRPr lang="id-ID"/>
          </a:p>
        </p:txBody>
      </p:sp>
    </p:spTree>
    <p:extLst>
      <p:ext uri="{BB962C8B-B14F-4D97-AF65-F5344CB8AC3E}">
        <p14:creationId xmlns:p14="http://schemas.microsoft.com/office/powerpoint/2010/main" val="37489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11</a:t>
            </a:fld>
            <a:endParaRPr lang="id-ID"/>
          </a:p>
        </p:txBody>
      </p:sp>
    </p:spTree>
    <p:extLst>
      <p:ext uri="{BB962C8B-B14F-4D97-AF65-F5344CB8AC3E}">
        <p14:creationId xmlns:p14="http://schemas.microsoft.com/office/powerpoint/2010/main" val="228341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33A2FAC1-E88F-4715-961A-EC74375A897B}" type="slidenum">
              <a:rPr lang="id-ID" smtClean="0"/>
              <a:t>12</a:t>
            </a:fld>
            <a:endParaRPr lang="id-ID"/>
          </a:p>
        </p:txBody>
      </p:sp>
    </p:spTree>
    <p:extLst>
      <p:ext uri="{BB962C8B-B14F-4D97-AF65-F5344CB8AC3E}">
        <p14:creationId xmlns:p14="http://schemas.microsoft.com/office/powerpoint/2010/main" val="3160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pPr/>
              <a:t>13</a:t>
            </a:fld>
            <a:endParaRPr lang="en-US"/>
          </a:p>
        </p:txBody>
      </p:sp>
    </p:spTree>
    <p:extLst>
      <p:ext uri="{BB962C8B-B14F-4D97-AF65-F5344CB8AC3E}">
        <p14:creationId xmlns:p14="http://schemas.microsoft.com/office/powerpoint/2010/main" val="310591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cxnSp>
        <p:nvCxnSpPr>
          <p:cNvPr id="11" name="Google Shape;11;p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793817"/>
            <a:ext cx="7717500" cy="2192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4251531"/>
            <a:ext cx="6120300" cy="500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r>
              <a:rPr lang="en-US"/>
              <a:t>Click to edit Master subtitle style</a:t>
            </a:r>
            <a:endParaRPr/>
          </a:p>
        </p:txBody>
      </p:sp>
      <p:cxnSp>
        <p:nvCxnSpPr>
          <p:cNvPr id="68" name="Google Shape;68;p1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484570" y="1"/>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484570" y="5208103"/>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179729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2"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5"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5460413" y="5979861"/>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063" y="5445352"/>
            <a:ext cx="9142940"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063" y="5778002"/>
            <a:ext cx="9142940"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063" y="5112702"/>
            <a:ext cx="9142940"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063" y="4780052"/>
            <a:ext cx="9142940"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8">
            <a:extLst>
              <a:ext uri="{FF2B5EF4-FFF2-40B4-BE49-F238E27FC236}">
                <a16:creationId xmlns:a16="http://schemas.microsoft.com/office/drawing/2014/main" id="{EB79AFEE-C350-4996-ACF0-82F8F6C171D6}"/>
              </a:ext>
            </a:extLst>
          </p:cNvPr>
          <p:cNvGrpSpPr/>
          <p:nvPr userDrawn="1"/>
        </p:nvGrpSpPr>
        <p:grpSpPr>
          <a:xfrm>
            <a:off x="5199020" y="1497102"/>
            <a:ext cx="3371697"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5285978" y="1775610"/>
            <a:ext cx="3081855"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3635896" y="4558"/>
            <a:ext cx="5508104"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 fmla="*/ 502920 w 4572000"/>
              <a:gd name="connsiteY0" fmla="*/ 0 h 5147702"/>
              <a:gd name="connsiteX1" fmla="*/ 4572000 w 4572000"/>
              <a:gd name="connsiteY1" fmla="*/ 7620 h 5147702"/>
              <a:gd name="connsiteX2" fmla="*/ 4572000 w 4572000"/>
              <a:gd name="connsiteY2" fmla="*/ 5147702 h 5147702"/>
              <a:gd name="connsiteX3" fmla="*/ 0 w 4572000"/>
              <a:gd name="connsiteY3" fmla="*/ 5147702 h 5147702"/>
              <a:gd name="connsiteX4" fmla="*/ 502920 w 4572000"/>
              <a:gd name="connsiteY4" fmla="*/ 0 h 5147702"/>
              <a:gd name="connsiteX0" fmla="*/ 48006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480060 w 4572000"/>
              <a:gd name="connsiteY4" fmla="*/ 0 h 5140082"/>
              <a:gd name="connsiteX0" fmla="*/ 14020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402080 w 5494020"/>
              <a:gd name="connsiteY4" fmla="*/ 0 h 5147702"/>
              <a:gd name="connsiteX0" fmla="*/ 17068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706880 w 5494020"/>
              <a:gd name="connsiteY4" fmla="*/ 0 h 51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264351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593367"/>
            <a:ext cx="3583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5" name="Google Shape;75;p13"/>
          <p:cNvSpPr txBox="1">
            <a:spLocks noGrp="1"/>
          </p:cNvSpPr>
          <p:nvPr>
            <p:ph type="subTitle" idx="1"/>
          </p:nvPr>
        </p:nvSpPr>
        <p:spPr>
          <a:xfrm>
            <a:off x="50010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6" name="Google Shape;76;p13"/>
          <p:cNvSpPr txBox="1">
            <a:spLocks noGrp="1"/>
          </p:cNvSpPr>
          <p:nvPr>
            <p:ph type="subTitle" idx="2"/>
          </p:nvPr>
        </p:nvSpPr>
        <p:spPr>
          <a:xfrm>
            <a:off x="50010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7" name="Google Shape;77;p13"/>
          <p:cNvSpPr txBox="1">
            <a:spLocks noGrp="1"/>
          </p:cNvSpPr>
          <p:nvPr>
            <p:ph type="subTitle" idx="3"/>
          </p:nvPr>
        </p:nvSpPr>
        <p:spPr>
          <a:xfrm>
            <a:off x="1655200" y="25905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8" name="Google Shape;78;p13"/>
          <p:cNvSpPr txBox="1">
            <a:spLocks noGrp="1"/>
          </p:cNvSpPr>
          <p:nvPr>
            <p:ph type="subTitle" idx="4"/>
          </p:nvPr>
        </p:nvSpPr>
        <p:spPr>
          <a:xfrm>
            <a:off x="1655200" y="30068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9" name="Google Shape;79;p13"/>
          <p:cNvSpPr txBox="1">
            <a:spLocks noGrp="1"/>
          </p:cNvSpPr>
          <p:nvPr>
            <p:ph type="subTitle" idx="5"/>
          </p:nvPr>
        </p:nvSpPr>
        <p:spPr>
          <a:xfrm>
            <a:off x="50010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0" name="Google Shape;80;p13"/>
          <p:cNvSpPr txBox="1">
            <a:spLocks noGrp="1"/>
          </p:cNvSpPr>
          <p:nvPr>
            <p:ph type="subTitle" idx="6"/>
          </p:nvPr>
        </p:nvSpPr>
        <p:spPr>
          <a:xfrm>
            <a:off x="500100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subTitle" idx="7"/>
          </p:nvPr>
        </p:nvSpPr>
        <p:spPr>
          <a:xfrm>
            <a:off x="1655200" y="4965267"/>
            <a:ext cx="2486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2" name="Google Shape;82;p13"/>
          <p:cNvSpPr txBox="1">
            <a:spLocks noGrp="1"/>
          </p:cNvSpPr>
          <p:nvPr>
            <p:ph type="subTitle" idx="8"/>
          </p:nvPr>
        </p:nvSpPr>
        <p:spPr>
          <a:xfrm>
            <a:off x="1655250" y="5381500"/>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9" hasCustomPrompt="1"/>
          </p:nvPr>
        </p:nvSpPr>
        <p:spPr>
          <a:xfrm>
            <a:off x="23786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7381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4110317"/>
            <a:ext cx="10392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4"/>
          <p:cNvSpPr txBox="1">
            <a:spLocks noGrp="1"/>
          </p:cNvSpPr>
          <p:nvPr>
            <p:ph type="title" idx="2" hasCustomPrompt="1"/>
          </p:nvPr>
        </p:nvSpPr>
        <p:spPr>
          <a:xfrm>
            <a:off x="14826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774932"/>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4"/>
          <p:cNvSpPr txBox="1">
            <a:spLocks noGrp="1"/>
          </p:cNvSpPr>
          <p:nvPr>
            <p:ph type="title" idx="3"/>
          </p:nvPr>
        </p:nvSpPr>
        <p:spPr>
          <a:xfrm>
            <a:off x="34038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4" name="Google Shape;94;p14"/>
          <p:cNvSpPr txBox="1">
            <a:spLocks noGrp="1"/>
          </p:cNvSpPr>
          <p:nvPr>
            <p:ph type="title" idx="4" hasCustomPrompt="1"/>
          </p:nvPr>
        </p:nvSpPr>
        <p:spPr>
          <a:xfrm>
            <a:off x="41664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4"/>
          <p:cNvSpPr txBox="1">
            <a:spLocks noGrp="1"/>
          </p:cNvSpPr>
          <p:nvPr>
            <p:ph type="title" idx="6"/>
          </p:nvPr>
        </p:nvSpPr>
        <p:spPr>
          <a:xfrm>
            <a:off x="6087600" y="2236291"/>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7" name="Google Shape;97;p14"/>
          <p:cNvSpPr txBox="1">
            <a:spLocks noGrp="1"/>
          </p:cNvSpPr>
          <p:nvPr>
            <p:ph type="title" idx="7" hasCustomPrompt="1"/>
          </p:nvPr>
        </p:nvSpPr>
        <p:spPr>
          <a:xfrm>
            <a:off x="6850200" y="146043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774944"/>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14"/>
          <p:cNvSpPr txBox="1">
            <a:spLocks noGrp="1"/>
          </p:cNvSpPr>
          <p:nvPr>
            <p:ph type="title" idx="9"/>
          </p:nvPr>
        </p:nvSpPr>
        <p:spPr>
          <a:xfrm>
            <a:off x="7200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13" hasCustomPrompt="1"/>
          </p:nvPr>
        </p:nvSpPr>
        <p:spPr>
          <a:xfrm>
            <a:off x="14826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15"/>
          </p:nvPr>
        </p:nvSpPr>
        <p:spPr>
          <a:xfrm>
            <a:off x="34038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16" hasCustomPrompt="1"/>
          </p:nvPr>
        </p:nvSpPr>
        <p:spPr>
          <a:xfrm>
            <a:off x="41664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18"/>
          </p:nvPr>
        </p:nvSpPr>
        <p:spPr>
          <a:xfrm>
            <a:off x="6087600" y="4418105"/>
            <a:ext cx="23364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19" hasCustomPrompt="1"/>
          </p:nvPr>
        </p:nvSpPr>
        <p:spPr>
          <a:xfrm>
            <a:off x="6850200" y="3618783"/>
            <a:ext cx="81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4941151"/>
            <a:ext cx="233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14"/>
          <p:cNvSpPr txBox="1">
            <a:spLocks noGrp="1"/>
          </p:cNvSpPr>
          <p:nvPr>
            <p:ph type="title" idx="21"/>
          </p:nvPr>
        </p:nvSpPr>
        <p:spPr>
          <a:xfrm>
            <a:off x="2332400" y="593367"/>
            <a:ext cx="4479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09" name="Google Shape;109;p1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3744337"/>
            <a:ext cx="4323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15" name="Google Shape;115;p15"/>
          <p:cNvSpPr txBox="1">
            <a:spLocks noGrp="1"/>
          </p:cNvSpPr>
          <p:nvPr>
            <p:ph type="subTitle" idx="1"/>
          </p:nvPr>
        </p:nvSpPr>
        <p:spPr>
          <a:xfrm>
            <a:off x="1842900" y="2215951"/>
            <a:ext cx="54582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16" name="Google Shape;116;p1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3761684"/>
            <a:ext cx="4323000" cy="66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20" name="Google Shape;120;p16"/>
          <p:cNvSpPr txBox="1">
            <a:spLocks noGrp="1"/>
          </p:cNvSpPr>
          <p:nvPr>
            <p:ph type="subTitle" idx="1"/>
          </p:nvPr>
        </p:nvSpPr>
        <p:spPr>
          <a:xfrm>
            <a:off x="699900" y="2234536"/>
            <a:ext cx="5458200" cy="13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21" name="Google Shape;121;p1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1732050" y="593367"/>
            <a:ext cx="56799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977100"/>
            <a:ext cx="5154300" cy="1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r>
              <a:rPr lang="en-US"/>
              <a:t>Click to edit Master title style</a:t>
            </a:r>
            <a:endParaRPr/>
          </a:p>
        </p:txBody>
      </p:sp>
      <p:sp>
        <p:nvSpPr>
          <p:cNvPr id="134" name="Google Shape;134;p18"/>
          <p:cNvSpPr txBox="1">
            <a:spLocks noGrp="1"/>
          </p:cNvSpPr>
          <p:nvPr>
            <p:ph type="subTitle" idx="1"/>
          </p:nvPr>
        </p:nvSpPr>
        <p:spPr>
          <a:xfrm>
            <a:off x="2299500" y="3962867"/>
            <a:ext cx="45450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cxnSp>
        <p:nvCxnSpPr>
          <p:cNvPr id="135" name="Google Shape;135;p1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2066500"/>
            <a:ext cx="4545000" cy="17216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rPr lang="en-US"/>
              <a:t>Click to edit Master title style</a:t>
            </a:r>
            <a:endParaRPr/>
          </a:p>
        </p:txBody>
      </p:sp>
      <p:sp>
        <p:nvSpPr>
          <p:cNvPr id="139" name="Google Shape;139;p19"/>
          <p:cNvSpPr txBox="1">
            <a:spLocks noGrp="1"/>
          </p:cNvSpPr>
          <p:nvPr>
            <p:ph type="subTitle" idx="1"/>
          </p:nvPr>
        </p:nvSpPr>
        <p:spPr>
          <a:xfrm>
            <a:off x="3742850" y="4052284"/>
            <a:ext cx="4545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cxnSp>
        <p:nvCxnSpPr>
          <p:cNvPr id="140" name="Google Shape;140;p1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3349071"/>
            <a:ext cx="3714900" cy="10744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48" name="Google Shape;148;p20"/>
          <p:cNvSpPr txBox="1">
            <a:spLocks noGrp="1"/>
          </p:cNvSpPr>
          <p:nvPr>
            <p:ph type="title" idx="2" hasCustomPrompt="1"/>
          </p:nvPr>
        </p:nvSpPr>
        <p:spPr>
          <a:xfrm>
            <a:off x="3741925" y="1979591"/>
            <a:ext cx="1650900" cy="13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4325333"/>
            <a:ext cx="4561200" cy="5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50" name="Google Shape;150;p20"/>
          <p:cNvCxnSpPr/>
          <p:nvPr/>
        </p:nvCxnSpPr>
        <p:spPr>
          <a:xfrm rot="10800000">
            <a:off x="-30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3155029"/>
            <a:ext cx="3714900" cy="1091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 name="Google Shape;17;p3"/>
          <p:cNvSpPr txBox="1">
            <a:spLocks noGrp="1"/>
          </p:cNvSpPr>
          <p:nvPr>
            <p:ph type="title" idx="2" hasCustomPrompt="1"/>
          </p:nvPr>
        </p:nvSpPr>
        <p:spPr>
          <a:xfrm>
            <a:off x="3746550" y="1785551"/>
            <a:ext cx="1650900" cy="1304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4102233"/>
            <a:ext cx="4561200" cy="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9" name="Google Shape;19;p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5306367"/>
            <a:ext cx="13785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118267"/>
            <a:ext cx="14187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56" name="Google Shape;156;p2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204233"/>
            <a:ext cx="2120400" cy="1698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593367"/>
            <a:ext cx="538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9" name="Google Shape;169;p23"/>
          <p:cNvSpPr txBox="1">
            <a:spLocks noGrp="1"/>
          </p:cNvSpPr>
          <p:nvPr>
            <p:ph type="subTitle" idx="1"/>
          </p:nvPr>
        </p:nvSpPr>
        <p:spPr>
          <a:xfrm>
            <a:off x="32267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0" name="Google Shape;170;p23"/>
          <p:cNvSpPr txBox="1">
            <a:spLocks noGrp="1"/>
          </p:cNvSpPr>
          <p:nvPr>
            <p:ph type="subTitle" idx="2"/>
          </p:nvPr>
        </p:nvSpPr>
        <p:spPr>
          <a:xfrm>
            <a:off x="32267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1" name="Google Shape;171;p23"/>
          <p:cNvSpPr txBox="1">
            <a:spLocks noGrp="1"/>
          </p:cNvSpPr>
          <p:nvPr>
            <p:ph type="subTitle" idx="3"/>
          </p:nvPr>
        </p:nvSpPr>
        <p:spPr>
          <a:xfrm>
            <a:off x="719108" y="1873853"/>
            <a:ext cx="24861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2" name="Google Shape;172;p23"/>
          <p:cNvSpPr txBox="1">
            <a:spLocks noGrp="1"/>
          </p:cNvSpPr>
          <p:nvPr>
            <p:ph type="subTitle" idx="4"/>
          </p:nvPr>
        </p:nvSpPr>
        <p:spPr>
          <a:xfrm>
            <a:off x="719108" y="2408556"/>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3" name="Google Shape;173;p23"/>
          <p:cNvSpPr txBox="1">
            <a:spLocks noGrp="1"/>
          </p:cNvSpPr>
          <p:nvPr>
            <p:ph type="subTitle" idx="5"/>
          </p:nvPr>
        </p:nvSpPr>
        <p:spPr>
          <a:xfrm>
            <a:off x="32267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4" name="Google Shape;174;p23"/>
          <p:cNvSpPr txBox="1">
            <a:spLocks noGrp="1"/>
          </p:cNvSpPr>
          <p:nvPr>
            <p:ph type="subTitle" idx="6"/>
          </p:nvPr>
        </p:nvSpPr>
        <p:spPr>
          <a:xfrm>
            <a:off x="322670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5" name="Google Shape;175;p23"/>
          <p:cNvSpPr txBox="1">
            <a:spLocks noGrp="1"/>
          </p:cNvSpPr>
          <p:nvPr>
            <p:ph type="subTitle" idx="7"/>
          </p:nvPr>
        </p:nvSpPr>
        <p:spPr>
          <a:xfrm>
            <a:off x="719108" y="4228157"/>
            <a:ext cx="24861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6" name="Google Shape;176;p23"/>
          <p:cNvSpPr txBox="1">
            <a:spLocks noGrp="1"/>
          </p:cNvSpPr>
          <p:nvPr>
            <p:ph type="subTitle" idx="8"/>
          </p:nvPr>
        </p:nvSpPr>
        <p:spPr>
          <a:xfrm>
            <a:off x="719158" y="4753983"/>
            <a:ext cx="24861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77" name="Google Shape;177;p2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4010333"/>
            <a:ext cx="2883000" cy="2127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793833"/>
            <a:ext cx="6120300" cy="21924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4251531"/>
            <a:ext cx="61203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rPr lang="en-US"/>
              <a:t>Click to edit Master subtitle style</a:t>
            </a:r>
            <a:endParaRPr/>
          </a:p>
        </p:txBody>
      </p:sp>
      <p:cxnSp>
        <p:nvCxnSpPr>
          <p:cNvPr id="188" name="Google Shape;188;p2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3289833"/>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94" name="Google Shape;194;p26"/>
          <p:cNvSpPr txBox="1">
            <a:spLocks noGrp="1"/>
          </p:cNvSpPr>
          <p:nvPr>
            <p:ph type="title" idx="2" hasCustomPrompt="1"/>
          </p:nvPr>
        </p:nvSpPr>
        <p:spPr>
          <a:xfrm>
            <a:off x="4956100" y="1869767"/>
            <a:ext cx="16509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4155033"/>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196" name="Google Shape;196;p2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3203267"/>
            <a:ext cx="3144300" cy="3719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1259000"/>
            <a:ext cx="24753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201" name="Google Shape;201;p27"/>
          <p:cNvSpPr txBox="1">
            <a:spLocks noGrp="1"/>
          </p:cNvSpPr>
          <p:nvPr>
            <p:ph type="title" idx="2" hasCustomPrompt="1"/>
          </p:nvPr>
        </p:nvSpPr>
        <p:spPr>
          <a:xfrm>
            <a:off x="2294850" y="1462200"/>
            <a:ext cx="1650900" cy="13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2124200"/>
            <a:ext cx="24753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203" name="Google Shape;203;p2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1230089"/>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1" name="Google Shape;211;p28"/>
          <p:cNvSpPr txBox="1">
            <a:spLocks noGrp="1"/>
          </p:cNvSpPr>
          <p:nvPr>
            <p:ph type="subTitle" idx="1"/>
          </p:nvPr>
        </p:nvSpPr>
        <p:spPr>
          <a:xfrm>
            <a:off x="1043725" y="4481251"/>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2" name="Google Shape;212;p2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107500"/>
            <a:ext cx="4005000" cy="267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1283420"/>
            <a:ext cx="3123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9"/>
          <p:cNvSpPr txBox="1">
            <a:spLocks noGrp="1"/>
          </p:cNvSpPr>
          <p:nvPr>
            <p:ph type="subTitle" idx="1"/>
          </p:nvPr>
        </p:nvSpPr>
        <p:spPr>
          <a:xfrm>
            <a:off x="5310925" y="4534580"/>
            <a:ext cx="30135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8" name="Google Shape;218;p2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6" name="Google Shape;226;p30"/>
          <p:cNvSpPr txBox="1">
            <a:spLocks noGrp="1"/>
          </p:cNvSpPr>
          <p:nvPr>
            <p:ph type="subTitle" idx="2"/>
          </p:nvPr>
        </p:nvSpPr>
        <p:spPr>
          <a:xfrm>
            <a:off x="35090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7" name="Google Shape;227;p30"/>
          <p:cNvSpPr txBox="1">
            <a:spLocks noGrp="1"/>
          </p:cNvSpPr>
          <p:nvPr>
            <p:ph type="subTitle" idx="3"/>
          </p:nvPr>
        </p:nvSpPr>
        <p:spPr>
          <a:xfrm>
            <a:off x="95302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8" name="Google Shape;228;p30"/>
          <p:cNvSpPr txBox="1">
            <a:spLocks noGrp="1"/>
          </p:cNvSpPr>
          <p:nvPr>
            <p:ph type="subTitle" idx="4"/>
          </p:nvPr>
        </p:nvSpPr>
        <p:spPr>
          <a:xfrm>
            <a:off x="95312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9" name="Google Shape;229;p30"/>
          <p:cNvSpPr txBox="1">
            <a:spLocks noGrp="1"/>
          </p:cNvSpPr>
          <p:nvPr>
            <p:ph type="subTitle" idx="5"/>
          </p:nvPr>
        </p:nvSpPr>
        <p:spPr>
          <a:xfrm>
            <a:off x="6064875" y="33760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0" name="Google Shape;230;p30"/>
          <p:cNvSpPr txBox="1">
            <a:spLocks noGrp="1"/>
          </p:cNvSpPr>
          <p:nvPr>
            <p:ph type="subTitle" idx="6"/>
          </p:nvPr>
        </p:nvSpPr>
        <p:spPr>
          <a:xfrm>
            <a:off x="6064875" y="3930996"/>
            <a:ext cx="21261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1" name="Google Shape;231;p30"/>
          <p:cNvSpPr txBox="1">
            <a:spLocks noGrp="1"/>
          </p:cNvSpPr>
          <p:nvPr>
            <p:ph type="title"/>
          </p:nvPr>
        </p:nvSpPr>
        <p:spPr>
          <a:xfrm>
            <a:off x="713225" y="593367"/>
            <a:ext cx="66555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32" name="Google Shape;232;p3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593367"/>
            <a:ext cx="4711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713250" y="1697233"/>
            <a:ext cx="7717500" cy="43944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51467"/>
            <a:ext cx="25656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6" name="Google Shape;236;p31"/>
          <p:cNvSpPr txBox="1">
            <a:spLocks noGrp="1"/>
          </p:cNvSpPr>
          <p:nvPr>
            <p:ph type="subTitle" idx="2"/>
          </p:nvPr>
        </p:nvSpPr>
        <p:spPr>
          <a:xfrm>
            <a:off x="35090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7" name="Google Shape;237;p31"/>
          <p:cNvSpPr txBox="1">
            <a:spLocks noGrp="1"/>
          </p:cNvSpPr>
          <p:nvPr>
            <p:ph type="subTitle" idx="3"/>
          </p:nvPr>
        </p:nvSpPr>
        <p:spPr>
          <a:xfrm>
            <a:off x="95302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8" name="Google Shape;238;p31"/>
          <p:cNvSpPr txBox="1">
            <a:spLocks noGrp="1"/>
          </p:cNvSpPr>
          <p:nvPr>
            <p:ph type="subTitle" idx="4"/>
          </p:nvPr>
        </p:nvSpPr>
        <p:spPr>
          <a:xfrm>
            <a:off x="95312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9" name="Google Shape;239;p31"/>
          <p:cNvSpPr txBox="1">
            <a:spLocks noGrp="1"/>
          </p:cNvSpPr>
          <p:nvPr>
            <p:ph type="subTitle" idx="5"/>
          </p:nvPr>
        </p:nvSpPr>
        <p:spPr>
          <a:xfrm>
            <a:off x="6064875" y="22584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0" name="Google Shape;240;p31"/>
          <p:cNvSpPr txBox="1">
            <a:spLocks noGrp="1"/>
          </p:cNvSpPr>
          <p:nvPr>
            <p:ph type="subTitle" idx="6"/>
          </p:nvPr>
        </p:nvSpPr>
        <p:spPr>
          <a:xfrm>
            <a:off x="6064875" y="28133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1" name="Google Shape;241;p31"/>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242" name="Google Shape;242;p31"/>
          <p:cNvSpPr txBox="1">
            <a:spLocks noGrp="1"/>
          </p:cNvSpPr>
          <p:nvPr>
            <p:ph type="subTitle" idx="7"/>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3" name="Google Shape;243;p31"/>
          <p:cNvSpPr txBox="1">
            <a:spLocks noGrp="1"/>
          </p:cNvSpPr>
          <p:nvPr>
            <p:ph type="subTitle" idx="8"/>
          </p:nvPr>
        </p:nvSpPr>
        <p:spPr>
          <a:xfrm>
            <a:off x="35090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31"/>
          <p:cNvSpPr txBox="1">
            <a:spLocks noGrp="1"/>
          </p:cNvSpPr>
          <p:nvPr>
            <p:ph type="subTitle" idx="9"/>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5" name="Google Shape;245;p31"/>
          <p:cNvSpPr txBox="1">
            <a:spLocks noGrp="1"/>
          </p:cNvSpPr>
          <p:nvPr>
            <p:ph type="subTitle" idx="13"/>
          </p:nvPr>
        </p:nvSpPr>
        <p:spPr>
          <a:xfrm>
            <a:off x="95312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subTitle" idx="14"/>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7" name="Google Shape;247;p31"/>
          <p:cNvSpPr txBox="1">
            <a:spLocks noGrp="1"/>
          </p:cNvSpPr>
          <p:nvPr>
            <p:ph type="subTitle" idx="15"/>
          </p:nvPr>
        </p:nvSpPr>
        <p:spPr>
          <a:xfrm>
            <a:off x="6064875" y="5086599"/>
            <a:ext cx="2126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248" name="Google Shape;248;p3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4" name="Google Shape;254;p32"/>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5" name="Google Shape;255;p32"/>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6" name="Google Shape;256;p32"/>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7" name="Google Shape;257;p32"/>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8" name="Google Shape;258;p32"/>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9" name="Google Shape;259;p32"/>
          <p:cNvSpPr txBox="1">
            <a:spLocks noGrp="1"/>
          </p:cNvSpPr>
          <p:nvPr>
            <p:ph type="subTitle" idx="7"/>
          </p:nvPr>
        </p:nvSpPr>
        <p:spPr>
          <a:xfrm>
            <a:off x="3414050"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0" name="Google Shape;260;p32"/>
          <p:cNvSpPr txBox="1">
            <a:spLocks noGrp="1"/>
          </p:cNvSpPr>
          <p:nvPr>
            <p:ph type="subTitle" idx="8"/>
          </p:nvPr>
        </p:nvSpPr>
        <p:spPr>
          <a:xfrm>
            <a:off x="3564200"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1" name="Google Shape;261;p32"/>
          <p:cNvSpPr txBox="1">
            <a:spLocks noGrp="1"/>
          </p:cNvSpPr>
          <p:nvPr>
            <p:ph type="subTitle" idx="9"/>
          </p:nvPr>
        </p:nvSpPr>
        <p:spPr>
          <a:xfrm>
            <a:off x="7057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2" name="Google Shape;262;p32"/>
          <p:cNvSpPr txBox="1">
            <a:spLocks noGrp="1"/>
          </p:cNvSpPr>
          <p:nvPr>
            <p:ph type="subTitle" idx="13"/>
          </p:nvPr>
        </p:nvSpPr>
        <p:spPr>
          <a:xfrm>
            <a:off x="8558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3" name="Google Shape;263;p32"/>
          <p:cNvSpPr txBox="1">
            <a:spLocks noGrp="1"/>
          </p:cNvSpPr>
          <p:nvPr>
            <p:ph type="subTitle" idx="14"/>
          </p:nvPr>
        </p:nvSpPr>
        <p:spPr>
          <a:xfrm>
            <a:off x="6122325" y="46044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4" name="Google Shape;264;p32"/>
          <p:cNvSpPr txBox="1">
            <a:spLocks noGrp="1"/>
          </p:cNvSpPr>
          <p:nvPr>
            <p:ph type="subTitle" idx="15"/>
          </p:nvPr>
        </p:nvSpPr>
        <p:spPr>
          <a:xfrm>
            <a:off x="6272475" y="51593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5" name="Google Shape;265;p32"/>
          <p:cNvSpPr txBox="1">
            <a:spLocks noGrp="1"/>
          </p:cNvSpPr>
          <p:nvPr>
            <p:ph type="title"/>
          </p:nvPr>
        </p:nvSpPr>
        <p:spPr>
          <a:xfrm>
            <a:off x="713225" y="593367"/>
            <a:ext cx="6080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66" name="Google Shape;266;p3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0" name="Google Shape;270;p33"/>
          <p:cNvSpPr txBox="1">
            <a:spLocks noGrp="1"/>
          </p:cNvSpPr>
          <p:nvPr>
            <p:ph type="subTitle" idx="2"/>
          </p:nvPr>
        </p:nvSpPr>
        <p:spPr>
          <a:xfrm>
            <a:off x="3564200"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1" name="Google Shape;271;p33"/>
          <p:cNvSpPr txBox="1">
            <a:spLocks noGrp="1"/>
          </p:cNvSpPr>
          <p:nvPr>
            <p:ph type="subTitle" idx="3"/>
          </p:nvPr>
        </p:nvSpPr>
        <p:spPr>
          <a:xfrm>
            <a:off x="7057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2" name="Google Shape;272;p33"/>
          <p:cNvSpPr txBox="1">
            <a:spLocks noGrp="1"/>
          </p:cNvSpPr>
          <p:nvPr>
            <p:ph type="subTitle" idx="4"/>
          </p:nvPr>
        </p:nvSpPr>
        <p:spPr>
          <a:xfrm>
            <a:off x="8558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3" name="Google Shape;273;p33"/>
          <p:cNvSpPr txBox="1">
            <a:spLocks noGrp="1"/>
          </p:cNvSpPr>
          <p:nvPr>
            <p:ph type="subTitle" idx="5"/>
          </p:nvPr>
        </p:nvSpPr>
        <p:spPr>
          <a:xfrm>
            <a:off x="6122325" y="228590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4" name="Google Shape;274;p33"/>
          <p:cNvSpPr txBox="1">
            <a:spLocks noGrp="1"/>
          </p:cNvSpPr>
          <p:nvPr>
            <p:ph type="subTitle" idx="6"/>
          </p:nvPr>
        </p:nvSpPr>
        <p:spPr>
          <a:xfrm>
            <a:off x="6272475" y="2832163"/>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subTitle" idx="7"/>
          </p:nvPr>
        </p:nvSpPr>
        <p:spPr>
          <a:xfrm>
            <a:off x="2059863"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6" name="Google Shape;276;p33"/>
          <p:cNvSpPr txBox="1">
            <a:spLocks noGrp="1"/>
          </p:cNvSpPr>
          <p:nvPr>
            <p:ph type="subTitle" idx="8"/>
          </p:nvPr>
        </p:nvSpPr>
        <p:spPr>
          <a:xfrm>
            <a:off x="2210013"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7" name="Google Shape;277;p33"/>
          <p:cNvSpPr txBox="1">
            <a:spLocks noGrp="1"/>
          </p:cNvSpPr>
          <p:nvPr>
            <p:ph type="subTitle" idx="9"/>
          </p:nvPr>
        </p:nvSpPr>
        <p:spPr>
          <a:xfrm>
            <a:off x="4768138" y="4198035"/>
            <a:ext cx="2316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8" name="Google Shape;278;p33"/>
          <p:cNvSpPr txBox="1">
            <a:spLocks noGrp="1"/>
          </p:cNvSpPr>
          <p:nvPr>
            <p:ph type="subTitle" idx="13"/>
          </p:nvPr>
        </p:nvSpPr>
        <p:spPr>
          <a:xfrm>
            <a:off x="4918288" y="4752981"/>
            <a:ext cx="20157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9" name="Google Shape;279;p33"/>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80" name="Google Shape;280;p3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430667"/>
            <a:ext cx="5640600" cy="3808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286" name="Google Shape;286;p3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4" name="Google Shape;294;p35"/>
          <p:cNvSpPr txBox="1">
            <a:spLocks noGrp="1"/>
          </p:cNvSpPr>
          <p:nvPr>
            <p:ph type="subTitle" idx="2"/>
          </p:nvPr>
        </p:nvSpPr>
        <p:spPr>
          <a:xfrm>
            <a:off x="50589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5" name="Google Shape;295;p35"/>
          <p:cNvSpPr txBox="1">
            <a:spLocks noGrp="1"/>
          </p:cNvSpPr>
          <p:nvPr>
            <p:ph type="subTitle" idx="3"/>
          </p:nvPr>
        </p:nvSpPr>
        <p:spPr>
          <a:xfrm>
            <a:off x="1911150" y="2525600"/>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6" name="Google Shape;296;p35"/>
          <p:cNvSpPr txBox="1">
            <a:spLocks noGrp="1"/>
          </p:cNvSpPr>
          <p:nvPr>
            <p:ph type="subTitle" idx="4"/>
          </p:nvPr>
        </p:nvSpPr>
        <p:spPr>
          <a:xfrm>
            <a:off x="2053300" y="306196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7" name="Google Shape;297;p35"/>
          <p:cNvSpPr txBox="1">
            <a:spLocks noGrp="1"/>
          </p:cNvSpPr>
          <p:nvPr>
            <p:ph type="subTitle" idx="5"/>
          </p:nvPr>
        </p:nvSpPr>
        <p:spPr>
          <a:xfrm>
            <a:off x="49168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8" name="Google Shape;298;p35"/>
          <p:cNvSpPr txBox="1">
            <a:spLocks noGrp="1"/>
          </p:cNvSpPr>
          <p:nvPr>
            <p:ph type="subTitle" idx="6"/>
          </p:nvPr>
        </p:nvSpPr>
        <p:spPr>
          <a:xfrm>
            <a:off x="50589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9" name="Google Shape;299;p35"/>
          <p:cNvSpPr txBox="1">
            <a:spLocks noGrp="1"/>
          </p:cNvSpPr>
          <p:nvPr>
            <p:ph type="subTitle" idx="7"/>
          </p:nvPr>
        </p:nvSpPr>
        <p:spPr>
          <a:xfrm>
            <a:off x="1911150" y="4705203"/>
            <a:ext cx="2316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0" name="Google Shape;300;p35"/>
          <p:cNvSpPr txBox="1">
            <a:spLocks noGrp="1"/>
          </p:cNvSpPr>
          <p:nvPr>
            <p:ph type="subTitle" idx="8"/>
          </p:nvPr>
        </p:nvSpPr>
        <p:spPr>
          <a:xfrm>
            <a:off x="2053200" y="5231644"/>
            <a:ext cx="203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35"/>
          <p:cNvSpPr txBox="1">
            <a:spLocks noGrp="1"/>
          </p:cNvSpPr>
          <p:nvPr>
            <p:ph type="title"/>
          </p:nvPr>
        </p:nvSpPr>
        <p:spPr>
          <a:xfrm>
            <a:off x="713225" y="593367"/>
            <a:ext cx="64803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02" name="Google Shape;302;p3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6" name="Google Shape;306;p36"/>
          <p:cNvSpPr txBox="1">
            <a:spLocks noGrp="1"/>
          </p:cNvSpPr>
          <p:nvPr>
            <p:ph type="subTitle" idx="2"/>
          </p:nvPr>
        </p:nvSpPr>
        <p:spPr>
          <a:xfrm>
            <a:off x="3571925"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7" name="Google Shape;307;p36"/>
          <p:cNvSpPr txBox="1">
            <a:spLocks noGrp="1"/>
          </p:cNvSpPr>
          <p:nvPr>
            <p:ph type="subTitle" idx="3"/>
          </p:nvPr>
        </p:nvSpPr>
        <p:spPr>
          <a:xfrm>
            <a:off x="108840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8" name="Google Shape;308;p36"/>
          <p:cNvSpPr txBox="1">
            <a:spLocks noGrp="1"/>
          </p:cNvSpPr>
          <p:nvPr>
            <p:ph type="subTitle" idx="4"/>
          </p:nvPr>
        </p:nvSpPr>
        <p:spPr>
          <a:xfrm>
            <a:off x="108840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9" name="Google Shape;309;p36"/>
          <p:cNvSpPr txBox="1">
            <a:spLocks noGrp="1"/>
          </p:cNvSpPr>
          <p:nvPr>
            <p:ph type="subTitle" idx="5"/>
          </p:nvPr>
        </p:nvSpPr>
        <p:spPr>
          <a:xfrm>
            <a:off x="6055450" y="3872595"/>
            <a:ext cx="20154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10" name="Google Shape;310;p36"/>
          <p:cNvSpPr txBox="1">
            <a:spLocks noGrp="1"/>
          </p:cNvSpPr>
          <p:nvPr>
            <p:ph type="subTitle" idx="6"/>
          </p:nvPr>
        </p:nvSpPr>
        <p:spPr>
          <a:xfrm>
            <a:off x="6055450" y="4408963"/>
            <a:ext cx="2015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11" name="Google Shape;311;p36"/>
          <p:cNvSpPr txBox="1">
            <a:spLocks noGrp="1"/>
          </p:cNvSpPr>
          <p:nvPr>
            <p:ph type="title"/>
          </p:nvPr>
        </p:nvSpPr>
        <p:spPr>
          <a:xfrm>
            <a:off x="713225" y="593367"/>
            <a:ext cx="551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12" name="Google Shape;312;p3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593367"/>
            <a:ext cx="3583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3" name="Google Shape;323;p37"/>
          <p:cNvSpPr txBox="1">
            <a:spLocks noGrp="1"/>
          </p:cNvSpPr>
          <p:nvPr>
            <p:ph type="subTitle" idx="1"/>
          </p:nvPr>
        </p:nvSpPr>
        <p:spPr>
          <a:xfrm>
            <a:off x="53066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4" name="Google Shape;324;p37"/>
          <p:cNvSpPr txBox="1">
            <a:spLocks noGrp="1"/>
          </p:cNvSpPr>
          <p:nvPr>
            <p:ph type="subTitle" idx="2"/>
          </p:nvPr>
        </p:nvSpPr>
        <p:spPr>
          <a:xfrm>
            <a:off x="53066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5" name="Google Shape;325;p37"/>
          <p:cNvSpPr txBox="1">
            <a:spLocks noGrp="1"/>
          </p:cNvSpPr>
          <p:nvPr>
            <p:ph type="subTitle" idx="3"/>
          </p:nvPr>
        </p:nvSpPr>
        <p:spPr>
          <a:xfrm>
            <a:off x="1351250" y="2280253"/>
            <a:ext cx="24861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6" name="Google Shape;326;p37"/>
          <p:cNvSpPr txBox="1">
            <a:spLocks noGrp="1"/>
          </p:cNvSpPr>
          <p:nvPr>
            <p:ph type="subTitle" idx="4"/>
          </p:nvPr>
        </p:nvSpPr>
        <p:spPr>
          <a:xfrm>
            <a:off x="1351250" y="2814956"/>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7" name="Google Shape;327;p37"/>
          <p:cNvSpPr txBox="1">
            <a:spLocks noGrp="1"/>
          </p:cNvSpPr>
          <p:nvPr>
            <p:ph type="subTitle" idx="5"/>
          </p:nvPr>
        </p:nvSpPr>
        <p:spPr>
          <a:xfrm>
            <a:off x="53066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8" name="Google Shape;328;p37"/>
          <p:cNvSpPr txBox="1">
            <a:spLocks noGrp="1"/>
          </p:cNvSpPr>
          <p:nvPr>
            <p:ph type="subTitle" idx="6"/>
          </p:nvPr>
        </p:nvSpPr>
        <p:spPr>
          <a:xfrm>
            <a:off x="530665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37"/>
          <p:cNvSpPr txBox="1">
            <a:spLocks noGrp="1"/>
          </p:cNvSpPr>
          <p:nvPr>
            <p:ph type="subTitle" idx="7"/>
          </p:nvPr>
        </p:nvSpPr>
        <p:spPr>
          <a:xfrm>
            <a:off x="1351250" y="4736157"/>
            <a:ext cx="24861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30" name="Google Shape;330;p37"/>
          <p:cNvSpPr txBox="1">
            <a:spLocks noGrp="1"/>
          </p:cNvSpPr>
          <p:nvPr>
            <p:ph type="subTitle" idx="8"/>
          </p:nvPr>
        </p:nvSpPr>
        <p:spPr>
          <a:xfrm>
            <a:off x="1351300" y="5261983"/>
            <a:ext cx="24861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1" name="Google Shape;331;p37"/>
          <p:cNvSpPr txBox="1">
            <a:spLocks noGrp="1"/>
          </p:cNvSpPr>
          <p:nvPr>
            <p:ph type="title" idx="9" hasCustomPrompt="1"/>
          </p:nvPr>
        </p:nvSpPr>
        <p:spPr>
          <a:xfrm>
            <a:off x="13512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508567"/>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3952751"/>
            <a:ext cx="24861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7" name="Google Shape;337;p38"/>
          <p:cNvSpPr txBox="1">
            <a:spLocks noGrp="1"/>
          </p:cNvSpPr>
          <p:nvPr>
            <p:ph type="subTitle" idx="2"/>
          </p:nvPr>
        </p:nvSpPr>
        <p:spPr>
          <a:xfrm>
            <a:off x="3617675"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38" name="Google Shape;338;p38"/>
          <p:cNvSpPr txBox="1">
            <a:spLocks noGrp="1"/>
          </p:cNvSpPr>
          <p:nvPr>
            <p:ph type="subTitle" idx="3"/>
          </p:nvPr>
        </p:nvSpPr>
        <p:spPr>
          <a:xfrm>
            <a:off x="1328025" y="4392265"/>
            <a:ext cx="1642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9" name="Google Shape;339;p38"/>
          <p:cNvSpPr txBox="1">
            <a:spLocks noGrp="1"/>
          </p:cNvSpPr>
          <p:nvPr>
            <p:ph type="subTitle" idx="4"/>
          </p:nvPr>
        </p:nvSpPr>
        <p:spPr>
          <a:xfrm>
            <a:off x="1227426"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0" name="Google Shape;340;p38"/>
          <p:cNvSpPr txBox="1">
            <a:spLocks noGrp="1"/>
          </p:cNvSpPr>
          <p:nvPr>
            <p:ph type="subTitle" idx="5"/>
          </p:nvPr>
        </p:nvSpPr>
        <p:spPr>
          <a:xfrm>
            <a:off x="6108550" y="4392265"/>
            <a:ext cx="16431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1" name="Google Shape;341;p38"/>
          <p:cNvSpPr txBox="1">
            <a:spLocks noGrp="1"/>
          </p:cNvSpPr>
          <p:nvPr>
            <p:ph type="subTitle" idx="6"/>
          </p:nvPr>
        </p:nvSpPr>
        <p:spPr>
          <a:xfrm>
            <a:off x="6008050" y="4938529"/>
            <a:ext cx="18441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2" name="Google Shape;342;p38"/>
          <p:cNvSpPr txBox="1">
            <a:spLocks noGrp="1"/>
          </p:cNvSpPr>
          <p:nvPr>
            <p:ph type="title"/>
          </p:nvPr>
        </p:nvSpPr>
        <p:spPr>
          <a:xfrm>
            <a:off x="713225" y="593367"/>
            <a:ext cx="3188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43" name="Google Shape;343;p3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2176995"/>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7" name="Google Shape;347;p39"/>
          <p:cNvSpPr txBox="1">
            <a:spLocks noGrp="1"/>
          </p:cNvSpPr>
          <p:nvPr>
            <p:ph type="subTitle" idx="2"/>
          </p:nvPr>
        </p:nvSpPr>
        <p:spPr>
          <a:xfrm>
            <a:off x="4750184" y="27133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48" name="Google Shape;348;p39"/>
          <p:cNvSpPr txBox="1">
            <a:spLocks noGrp="1"/>
          </p:cNvSpPr>
          <p:nvPr>
            <p:ph type="subTitle" idx="3"/>
          </p:nvPr>
        </p:nvSpPr>
        <p:spPr>
          <a:xfrm>
            <a:off x="2306450" y="2176995"/>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9" name="Google Shape;349;p39"/>
          <p:cNvSpPr txBox="1">
            <a:spLocks noGrp="1"/>
          </p:cNvSpPr>
          <p:nvPr>
            <p:ph type="subTitle" idx="4"/>
          </p:nvPr>
        </p:nvSpPr>
        <p:spPr>
          <a:xfrm>
            <a:off x="2306462" y="27133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0" name="Google Shape;350;p39"/>
          <p:cNvSpPr txBox="1">
            <a:spLocks noGrp="1"/>
          </p:cNvSpPr>
          <p:nvPr>
            <p:ph type="subTitle" idx="5"/>
          </p:nvPr>
        </p:nvSpPr>
        <p:spPr>
          <a:xfrm>
            <a:off x="4750175" y="408303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1" name="Google Shape;351;p39"/>
          <p:cNvSpPr txBox="1">
            <a:spLocks noGrp="1"/>
          </p:cNvSpPr>
          <p:nvPr>
            <p:ph type="subTitle" idx="6"/>
          </p:nvPr>
        </p:nvSpPr>
        <p:spPr>
          <a:xfrm>
            <a:off x="4750184" y="462806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2" name="Google Shape;352;p39"/>
          <p:cNvSpPr txBox="1">
            <a:spLocks noGrp="1"/>
          </p:cNvSpPr>
          <p:nvPr>
            <p:ph type="subTitle" idx="7"/>
          </p:nvPr>
        </p:nvSpPr>
        <p:spPr>
          <a:xfrm>
            <a:off x="2306450" y="4083031"/>
            <a:ext cx="20148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3" name="Google Shape;353;p39"/>
          <p:cNvSpPr txBox="1">
            <a:spLocks noGrp="1"/>
          </p:cNvSpPr>
          <p:nvPr>
            <p:ph type="subTitle" idx="8"/>
          </p:nvPr>
        </p:nvSpPr>
        <p:spPr>
          <a:xfrm>
            <a:off x="2306462" y="4628063"/>
            <a:ext cx="2014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4" name="Google Shape;354;p39"/>
          <p:cNvSpPr txBox="1">
            <a:spLocks noGrp="1"/>
          </p:cNvSpPr>
          <p:nvPr>
            <p:ph type="title"/>
          </p:nvPr>
        </p:nvSpPr>
        <p:spPr>
          <a:xfrm>
            <a:off x="713225" y="593367"/>
            <a:ext cx="2785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55" name="Google Shape;355;p3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483829"/>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5" name="Google Shape;365;p40"/>
          <p:cNvSpPr txBox="1">
            <a:spLocks noGrp="1"/>
          </p:cNvSpPr>
          <p:nvPr>
            <p:ph type="subTitle" idx="2"/>
          </p:nvPr>
        </p:nvSpPr>
        <p:spPr>
          <a:xfrm>
            <a:off x="728762" y="2020199"/>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6" name="Google Shape;366;p40"/>
          <p:cNvSpPr txBox="1">
            <a:spLocks noGrp="1"/>
          </p:cNvSpPr>
          <p:nvPr>
            <p:ph type="subTitle" idx="3"/>
          </p:nvPr>
        </p:nvSpPr>
        <p:spPr>
          <a:xfrm>
            <a:off x="728750" y="2715181"/>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7" name="Google Shape;367;p40"/>
          <p:cNvSpPr txBox="1">
            <a:spLocks noGrp="1"/>
          </p:cNvSpPr>
          <p:nvPr>
            <p:ph type="subTitle" idx="4"/>
          </p:nvPr>
        </p:nvSpPr>
        <p:spPr>
          <a:xfrm>
            <a:off x="728762" y="3260213"/>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8" name="Google Shape;368;p40"/>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369" name="Google Shape;369;p40"/>
          <p:cNvSpPr txBox="1">
            <a:spLocks noGrp="1"/>
          </p:cNvSpPr>
          <p:nvPr>
            <p:ph type="subTitle" idx="5"/>
          </p:nvPr>
        </p:nvSpPr>
        <p:spPr>
          <a:xfrm>
            <a:off x="728750" y="3996300"/>
            <a:ext cx="20148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70" name="Google Shape;370;p40"/>
          <p:cNvSpPr txBox="1">
            <a:spLocks noGrp="1"/>
          </p:cNvSpPr>
          <p:nvPr>
            <p:ph type="subTitle" idx="6"/>
          </p:nvPr>
        </p:nvSpPr>
        <p:spPr>
          <a:xfrm>
            <a:off x="728762" y="4541332"/>
            <a:ext cx="2014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593367"/>
            <a:ext cx="56811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50389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2" name="Google Shape;32;p5"/>
          <p:cNvSpPr txBox="1">
            <a:spLocks noGrp="1"/>
          </p:cNvSpPr>
          <p:nvPr>
            <p:ph type="subTitle" idx="2"/>
          </p:nvPr>
        </p:nvSpPr>
        <p:spPr>
          <a:xfrm>
            <a:off x="50389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3"/>
          </p:nvPr>
        </p:nvSpPr>
        <p:spPr>
          <a:xfrm>
            <a:off x="1693175" y="3401932"/>
            <a:ext cx="24861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4" name="Google Shape;34;p5"/>
          <p:cNvSpPr txBox="1">
            <a:spLocks noGrp="1"/>
          </p:cNvSpPr>
          <p:nvPr>
            <p:ph type="subTitle" idx="4"/>
          </p:nvPr>
        </p:nvSpPr>
        <p:spPr>
          <a:xfrm>
            <a:off x="1693175" y="3948267"/>
            <a:ext cx="24861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5" name="Google Shape;35;p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5241767"/>
            <a:ext cx="2549400" cy="180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9528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7952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4" name="Google Shape;374;p41"/>
          <p:cNvSpPr txBox="1">
            <a:spLocks noGrp="1"/>
          </p:cNvSpPr>
          <p:nvPr>
            <p:ph type="title" idx="2" hasCustomPrompt="1"/>
          </p:nvPr>
        </p:nvSpPr>
        <p:spPr>
          <a:xfrm>
            <a:off x="2592925" y="27507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3593100"/>
            <a:ext cx="4414200" cy="5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6" name="Google Shape;376;p41"/>
          <p:cNvSpPr txBox="1">
            <a:spLocks noGrp="1"/>
          </p:cNvSpPr>
          <p:nvPr>
            <p:ph type="title" idx="4" hasCustomPrompt="1"/>
          </p:nvPr>
        </p:nvSpPr>
        <p:spPr>
          <a:xfrm>
            <a:off x="2592925" y="4548600"/>
            <a:ext cx="39582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5391000"/>
            <a:ext cx="44142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78" name="Google Shape;378;p4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77902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2" name="Google Shape;382;p42"/>
          <p:cNvSpPr txBox="1">
            <a:spLocks noGrp="1"/>
          </p:cNvSpPr>
          <p:nvPr>
            <p:ph type="subTitle" idx="2"/>
          </p:nvPr>
        </p:nvSpPr>
        <p:spPr>
          <a:xfrm>
            <a:off x="5700621" y="3315392"/>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42"/>
          <p:cNvSpPr txBox="1">
            <a:spLocks noGrp="1"/>
          </p:cNvSpPr>
          <p:nvPr>
            <p:ph type="subTitle" idx="3"/>
          </p:nvPr>
        </p:nvSpPr>
        <p:spPr>
          <a:xfrm>
            <a:off x="1973988" y="1202845"/>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4" name="Google Shape;384;p42"/>
          <p:cNvSpPr txBox="1">
            <a:spLocks noGrp="1"/>
          </p:cNvSpPr>
          <p:nvPr>
            <p:ph type="subTitle" idx="4"/>
          </p:nvPr>
        </p:nvSpPr>
        <p:spPr>
          <a:xfrm>
            <a:off x="1973988" y="1739213"/>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5" name="Google Shape;385;p42"/>
          <p:cNvSpPr txBox="1">
            <a:spLocks noGrp="1"/>
          </p:cNvSpPr>
          <p:nvPr>
            <p:ph type="subTitle" idx="5"/>
          </p:nvPr>
        </p:nvSpPr>
        <p:spPr>
          <a:xfrm>
            <a:off x="1973988" y="4387833"/>
            <a:ext cx="27645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6" name="Google Shape;386;p42"/>
          <p:cNvSpPr txBox="1">
            <a:spLocks noGrp="1"/>
          </p:cNvSpPr>
          <p:nvPr>
            <p:ph type="subTitle" idx="6"/>
          </p:nvPr>
        </p:nvSpPr>
        <p:spPr>
          <a:xfrm>
            <a:off x="1973988" y="4932865"/>
            <a:ext cx="27645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87" name="Google Shape;387;p4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485933"/>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4670900"/>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3035317"/>
            <a:ext cx="11181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720661"/>
            <a:ext cx="4087500" cy="89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97" name="Google Shape;397;p43"/>
          <p:cNvSpPr txBox="1">
            <a:spLocks noGrp="1"/>
          </p:cNvSpPr>
          <p:nvPr>
            <p:ph type="subTitle" idx="1"/>
          </p:nvPr>
        </p:nvSpPr>
        <p:spPr>
          <a:xfrm>
            <a:off x="803750" y="3591367"/>
            <a:ext cx="3159300" cy="7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398" name="Google Shape;398;p4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730300"/>
            <a:ext cx="3364200" cy="8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r>
              <a:rPr lang="en-US"/>
              <a:t>Click to edit Master title style</a:t>
            </a:r>
            <a:endParaRPr/>
          </a:p>
        </p:txBody>
      </p:sp>
      <p:sp>
        <p:nvSpPr>
          <p:cNvPr id="402" name="Google Shape;402;p44"/>
          <p:cNvSpPr txBox="1">
            <a:spLocks noGrp="1"/>
          </p:cNvSpPr>
          <p:nvPr>
            <p:ph type="subTitle" idx="1"/>
          </p:nvPr>
        </p:nvSpPr>
        <p:spPr>
          <a:xfrm>
            <a:off x="4855550" y="3593100"/>
            <a:ext cx="2998800" cy="74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r>
              <a:rPr lang="en-US"/>
              <a:t>Click to edit Master subtitle style</a:t>
            </a:r>
            <a:endParaRPr/>
          </a:p>
        </p:txBody>
      </p:sp>
      <p:cxnSp>
        <p:nvCxnSpPr>
          <p:cNvPr id="403" name="Google Shape;403;p44"/>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938033"/>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593367"/>
            <a:ext cx="45027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08" name="Google Shape;408;p45"/>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593367"/>
            <a:ext cx="60807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19" name="Google Shape;419;p46"/>
          <p:cNvSpPr txBox="1">
            <a:spLocks noGrp="1"/>
          </p:cNvSpPr>
          <p:nvPr>
            <p:ph type="subTitle" idx="1"/>
          </p:nvPr>
        </p:nvSpPr>
        <p:spPr>
          <a:xfrm>
            <a:off x="4525188"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20" name="Google Shape;420;p46"/>
          <p:cNvSpPr txBox="1">
            <a:spLocks noGrp="1"/>
          </p:cNvSpPr>
          <p:nvPr>
            <p:ph type="subTitle" idx="2"/>
          </p:nvPr>
        </p:nvSpPr>
        <p:spPr>
          <a:xfrm>
            <a:off x="661213" y="2050217"/>
            <a:ext cx="3957600" cy="3852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3" name="Google Shape;423;p47"/>
          <p:cNvSpPr txBox="1">
            <a:spLocks noGrp="1"/>
          </p:cNvSpPr>
          <p:nvPr>
            <p:ph type="subTitle" idx="2"/>
          </p:nvPr>
        </p:nvSpPr>
        <p:spPr>
          <a:xfrm>
            <a:off x="4816200"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4" name="Google Shape;424;p47"/>
          <p:cNvSpPr txBox="1">
            <a:spLocks noGrp="1"/>
          </p:cNvSpPr>
          <p:nvPr>
            <p:ph type="subTitle" idx="3"/>
          </p:nvPr>
        </p:nvSpPr>
        <p:spPr>
          <a:xfrm>
            <a:off x="1385829" y="4821833"/>
            <a:ext cx="29421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5" name="Google Shape;425;p47"/>
          <p:cNvSpPr txBox="1">
            <a:spLocks noGrp="1"/>
          </p:cNvSpPr>
          <p:nvPr>
            <p:ph type="subTitle" idx="4"/>
          </p:nvPr>
        </p:nvSpPr>
        <p:spPr>
          <a:xfrm>
            <a:off x="1386025" y="5275167"/>
            <a:ext cx="29418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6" name="Google Shape;426;p47"/>
          <p:cNvSpPr txBox="1">
            <a:spLocks noGrp="1"/>
          </p:cNvSpPr>
          <p:nvPr>
            <p:ph type="title"/>
          </p:nvPr>
        </p:nvSpPr>
        <p:spPr>
          <a:xfrm>
            <a:off x="713225" y="593367"/>
            <a:ext cx="27291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27" name="Google Shape;427;p4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593367"/>
            <a:ext cx="6655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31" name="Google Shape;431;p48"/>
          <p:cNvSpPr txBox="1">
            <a:spLocks noGrp="1"/>
          </p:cNvSpPr>
          <p:nvPr>
            <p:ph type="subTitle" idx="1"/>
          </p:nvPr>
        </p:nvSpPr>
        <p:spPr>
          <a:xfrm>
            <a:off x="3509000"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2" name="Google Shape;432;p48"/>
          <p:cNvSpPr txBox="1">
            <a:spLocks noGrp="1"/>
          </p:cNvSpPr>
          <p:nvPr>
            <p:ph type="subTitle" idx="2"/>
          </p:nvPr>
        </p:nvSpPr>
        <p:spPr>
          <a:xfrm>
            <a:off x="350902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3" name="Google Shape;433;p48"/>
          <p:cNvSpPr txBox="1">
            <a:spLocks noGrp="1"/>
          </p:cNvSpPr>
          <p:nvPr>
            <p:ph type="subTitle" idx="3"/>
          </p:nvPr>
        </p:nvSpPr>
        <p:spPr>
          <a:xfrm>
            <a:off x="95302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4" name="Google Shape;434;p48"/>
          <p:cNvSpPr txBox="1">
            <a:spLocks noGrp="1"/>
          </p:cNvSpPr>
          <p:nvPr>
            <p:ph type="subTitle" idx="4"/>
          </p:nvPr>
        </p:nvSpPr>
        <p:spPr>
          <a:xfrm>
            <a:off x="953125" y="5086601"/>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5" name="Google Shape;435;p48"/>
          <p:cNvSpPr txBox="1">
            <a:spLocks noGrp="1"/>
          </p:cNvSpPr>
          <p:nvPr>
            <p:ph type="subTitle" idx="5"/>
          </p:nvPr>
        </p:nvSpPr>
        <p:spPr>
          <a:xfrm>
            <a:off x="6064875" y="4531668"/>
            <a:ext cx="21261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6" name="Google Shape;436;p48"/>
          <p:cNvSpPr txBox="1">
            <a:spLocks noGrp="1"/>
          </p:cNvSpPr>
          <p:nvPr>
            <p:ph type="subTitle" idx="6"/>
          </p:nvPr>
        </p:nvSpPr>
        <p:spPr>
          <a:xfrm>
            <a:off x="6064875" y="5086600"/>
            <a:ext cx="21261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437" name="Google Shape;437;p4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1054933"/>
            <a:ext cx="3478200" cy="12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r>
              <a:rPr lang="en-US"/>
              <a:t>Click to edit Master title style</a:t>
            </a:r>
            <a:endParaRPr/>
          </a:p>
        </p:txBody>
      </p:sp>
      <p:sp>
        <p:nvSpPr>
          <p:cNvPr id="443" name="Google Shape;443;p49"/>
          <p:cNvSpPr txBox="1">
            <a:spLocks noGrp="1"/>
          </p:cNvSpPr>
          <p:nvPr>
            <p:ph type="subTitle" idx="1"/>
          </p:nvPr>
        </p:nvSpPr>
        <p:spPr>
          <a:xfrm>
            <a:off x="2983350" y="2332567"/>
            <a:ext cx="3177300" cy="12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44" name="Google Shape;444;p49"/>
          <p:cNvSpPr txBox="1"/>
          <p:nvPr/>
        </p:nvSpPr>
        <p:spPr>
          <a:xfrm>
            <a:off x="2900450" y="4584367"/>
            <a:ext cx="3343200" cy="9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5247167"/>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96733"/>
            <a:ext cx="30474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593367"/>
            <a:ext cx="77175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674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5257967"/>
            <a:ext cx="19932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4884600"/>
            <a:ext cx="28233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5435267"/>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64500"/>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5404884"/>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94883"/>
            <a:ext cx="19269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910733"/>
            <a:ext cx="1838100" cy="4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247500" y="2386733"/>
            <a:ext cx="5160300" cy="3672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713225" y="593367"/>
            <a:ext cx="4297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766000"/>
            <a:ext cx="70641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4502800"/>
            <a:ext cx="70641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7DB05156-7022-47FA-8449-64FDA730A9B5}"/>
              </a:ext>
            </a:extLst>
          </p:cNvPr>
          <p:cNvGrpSpPr/>
          <p:nvPr userDrawn="1"/>
        </p:nvGrpSpPr>
        <p:grpSpPr>
          <a:xfrm rot="5400000">
            <a:off x="4457671" y="5931781"/>
            <a:ext cx="228658" cy="1268681"/>
            <a:chOff x="7316420" y="1861156"/>
            <a:chExt cx="689857" cy="5103452"/>
          </a:xfrm>
        </p:grpSpPr>
        <p:sp>
          <p:nvSpPr>
            <p:cNvPr id="4" name="Oval 3">
              <a:extLst>
                <a:ext uri="{FF2B5EF4-FFF2-40B4-BE49-F238E27FC236}">
                  <a16:creationId xmlns:a16="http://schemas.microsoft.com/office/drawing/2014/main" id="{A3A6D6BC-9E2C-432C-9A5D-C060231AFDB0}"/>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A3C81B2F-B325-4145-8798-0F28B0C98B7C}"/>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FBE6035F-7CC6-46C7-9AEB-6ADA10B1D38B}"/>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Oval 6">
              <a:extLst>
                <a:ext uri="{FF2B5EF4-FFF2-40B4-BE49-F238E27FC236}">
                  <a16:creationId xmlns:a16="http://schemas.microsoft.com/office/drawing/2014/main" id="{55801913-98AE-438B-BDE8-12666D966E2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8" name="Oval 7">
              <a:extLst>
                <a:ext uri="{FF2B5EF4-FFF2-40B4-BE49-F238E27FC236}">
                  <a16:creationId xmlns:a16="http://schemas.microsoft.com/office/drawing/2014/main" id="{38C4E16A-515C-4D25-BD61-670F72620E9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9" name="Oval 8">
              <a:extLst>
                <a:ext uri="{FF2B5EF4-FFF2-40B4-BE49-F238E27FC236}">
                  <a16:creationId xmlns:a16="http://schemas.microsoft.com/office/drawing/2014/main" id="{3CCA7F11-F003-4C26-B567-7140268ADCEF}"/>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1899324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9DC0811-0AEE-48AE-88E3-0CE98AC8678E}"/>
              </a:ext>
            </a:extLst>
          </p:cNvPr>
          <p:cNvSpPr>
            <a:spLocks noGrp="1"/>
          </p:cNvSpPr>
          <p:nvPr>
            <p:ph type="pic" sz="quarter" idx="43" hasCustomPrompt="1"/>
          </p:nvPr>
        </p:nvSpPr>
        <p:spPr>
          <a:xfrm>
            <a:off x="3392968" y="1362066"/>
            <a:ext cx="1290068" cy="1720282"/>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BB684A2A-4E63-4C7E-9DDA-5481BB9652DD}"/>
              </a:ext>
            </a:extLst>
          </p:cNvPr>
          <p:cNvSpPr>
            <a:spLocks noGrp="1"/>
          </p:cNvSpPr>
          <p:nvPr>
            <p:ph type="pic" sz="quarter" idx="44" hasCustomPrompt="1"/>
          </p:nvPr>
        </p:nvSpPr>
        <p:spPr>
          <a:xfrm>
            <a:off x="567307"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Picture Placeholder 2">
            <a:extLst>
              <a:ext uri="{FF2B5EF4-FFF2-40B4-BE49-F238E27FC236}">
                <a16:creationId xmlns:a16="http://schemas.microsoft.com/office/drawing/2014/main" id="{7FF7F52A-8872-45A7-9CB0-6399F1B288D6}"/>
              </a:ext>
            </a:extLst>
          </p:cNvPr>
          <p:cNvSpPr>
            <a:spLocks noGrp="1"/>
          </p:cNvSpPr>
          <p:nvPr userDrawn="1">
            <p:ph type="pic" sz="quarter" idx="45" hasCustomPrompt="1"/>
          </p:nvPr>
        </p:nvSpPr>
        <p:spPr>
          <a:xfrm>
            <a:off x="3416188"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a:extLst>
              <a:ext uri="{FF2B5EF4-FFF2-40B4-BE49-F238E27FC236}">
                <a16:creationId xmlns:a16="http://schemas.microsoft.com/office/drawing/2014/main" id="{08A4017F-6A05-43A5-995A-D8C10EA54CBA}"/>
              </a:ext>
            </a:extLst>
          </p:cNvPr>
          <p:cNvSpPr>
            <a:spLocks noGrp="1"/>
          </p:cNvSpPr>
          <p:nvPr userDrawn="1">
            <p:ph type="pic" sz="quarter" idx="46" hasCustomPrompt="1"/>
          </p:nvPr>
        </p:nvSpPr>
        <p:spPr>
          <a:xfrm>
            <a:off x="6265069" y="4067350"/>
            <a:ext cx="1190066"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2" name="Group 28">
            <a:extLst>
              <a:ext uri="{FF2B5EF4-FFF2-40B4-BE49-F238E27FC236}">
                <a16:creationId xmlns:a16="http://schemas.microsoft.com/office/drawing/2014/main" id="{770E9868-3AAD-4B34-BEA2-B50526787336}"/>
              </a:ext>
            </a:extLst>
          </p:cNvPr>
          <p:cNvGrpSpPr/>
          <p:nvPr userDrawn="1"/>
        </p:nvGrpSpPr>
        <p:grpSpPr>
          <a:xfrm rot="5400000">
            <a:off x="4457671" y="5931781"/>
            <a:ext cx="228658" cy="1268681"/>
            <a:chOff x="7316420" y="1861156"/>
            <a:chExt cx="689857" cy="5103452"/>
          </a:xfrm>
        </p:grpSpPr>
        <p:sp>
          <p:nvSpPr>
            <p:cNvPr id="30" name="Oval 29">
              <a:extLst>
                <a:ext uri="{FF2B5EF4-FFF2-40B4-BE49-F238E27FC236}">
                  <a16:creationId xmlns:a16="http://schemas.microsoft.com/office/drawing/2014/main" id="{2514F1D8-E525-4DE8-B724-643ABAC9AE07}"/>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1" name="Oval 30">
              <a:extLst>
                <a:ext uri="{FF2B5EF4-FFF2-40B4-BE49-F238E27FC236}">
                  <a16:creationId xmlns:a16="http://schemas.microsoft.com/office/drawing/2014/main" id="{FE862A4C-2F3A-44EA-9B13-AB448370E66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2" name="Oval 31">
              <a:extLst>
                <a:ext uri="{FF2B5EF4-FFF2-40B4-BE49-F238E27FC236}">
                  <a16:creationId xmlns:a16="http://schemas.microsoft.com/office/drawing/2014/main" id="{D6328244-9B76-44AD-9D98-ECA17C45B083}"/>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3" name="Oval 32">
              <a:extLst>
                <a:ext uri="{FF2B5EF4-FFF2-40B4-BE49-F238E27FC236}">
                  <a16:creationId xmlns:a16="http://schemas.microsoft.com/office/drawing/2014/main" id="{0089F497-0BD5-4E18-85F6-8EE310F96D0B}"/>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4" name="Oval 33">
              <a:extLst>
                <a:ext uri="{FF2B5EF4-FFF2-40B4-BE49-F238E27FC236}">
                  <a16:creationId xmlns:a16="http://schemas.microsoft.com/office/drawing/2014/main" id="{56970D4C-7529-482D-9E5A-8E42BE680D8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5" name="Oval 34">
              <a:extLst>
                <a:ext uri="{FF2B5EF4-FFF2-40B4-BE49-F238E27FC236}">
                  <a16:creationId xmlns:a16="http://schemas.microsoft.com/office/drawing/2014/main" id="{CF4CAE1C-AB8A-430F-A858-3AD8B0746998}"/>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7686641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DA40FE-25EC-4F3B-AFD0-21C347F85953}"/>
              </a:ext>
            </a:extLst>
          </p:cNvPr>
          <p:cNvSpPr>
            <a:spLocks noGrp="1"/>
          </p:cNvSpPr>
          <p:nvPr>
            <p:ph type="pic" sz="quarter" idx="43" hasCustomPrompt="1"/>
          </p:nvPr>
        </p:nvSpPr>
        <p:spPr>
          <a:xfrm>
            <a:off x="577052" y="-1"/>
            <a:ext cx="5160811" cy="6871547"/>
          </a:xfrm>
          <a:custGeom>
            <a:avLst/>
            <a:gdLst>
              <a:gd name="connsiteX0" fmla="*/ 0 w 6858000"/>
              <a:gd name="connsiteY0" fmla="*/ 0 h 6848498"/>
              <a:gd name="connsiteX1" fmla="*/ 3429000 w 6858000"/>
              <a:gd name="connsiteY1" fmla="*/ 0 h 6848498"/>
              <a:gd name="connsiteX2" fmla="*/ 6858000 w 6858000"/>
              <a:gd name="connsiteY2" fmla="*/ 3429000 h 6848498"/>
              <a:gd name="connsiteX3" fmla="*/ 3438502 w 6858000"/>
              <a:gd name="connsiteY3" fmla="*/ 6848498 h 6848498"/>
              <a:gd name="connsiteX4" fmla="*/ 9502 w 6858000"/>
              <a:gd name="connsiteY4" fmla="*/ 6848498 h 6848498"/>
              <a:gd name="connsiteX5" fmla="*/ 3429000 w 6858000"/>
              <a:gd name="connsiteY5" fmla="*/ 3429000 h 684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48498">
                <a:moveTo>
                  <a:pt x="0" y="0"/>
                </a:moveTo>
                <a:lnTo>
                  <a:pt x="3429000" y="0"/>
                </a:lnTo>
                <a:lnTo>
                  <a:pt x="6858000" y="3429000"/>
                </a:lnTo>
                <a:lnTo>
                  <a:pt x="3438502" y="6848498"/>
                </a:lnTo>
                <a:lnTo>
                  <a:pt x="9502" y="6848498"/>
                </a:lnTo>
                <a:lnTo>
                  <a:pt x="3429000" y="3429000"/>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Picture Placeholder 9">
            <a:extLst>
              <a:ext uri="{FF2B5EF4-FFF2-40B4-BE49-F238E27FC236}">
                <a16:creationId xmlns:a16="http://schemas.microsoft.com/office/drawing/2014/main" id="{3B18C6E2-188D-48FE-BE1D-63F8CBBE66EE}"/>
              </a:ext>
            </a:extLst>
          </p:cNvPr>
          <p:cNvSpPr>
            <a:spLocks noGrp="1"/>
          </p:cNvSpPr>
          <p:nvPr>
            <p:ph type="pic" sz="quarter" idx="44" hasCustomPrompt="1"/>
          </p:nvPr>
        </p:nvSpPr>
        <p:spPr>
          <a:xfrm>
            <a:off x="-4145" y="0"/>
            <a:ext cx="2992658" cy="6858000"/>
          </a:xfrm>
          <a:custGeom>
            <a:avLst/>
            <a:gdLst>
              <a:gd name="connsiteX0" fmla="*/ 0 w 3984681"/>
              <a:gd name="connsiteY0" fmla="*/ 0 h 6848498"/>
              <a:gd name="connsiteX1" fmla="*/ 555684 w 3984681"/>
              <a:gd name="connsiteY1" fmla="*/ 0 h 6848498"/>
              <a:gd name="connsiteX2" fmla="*/ 3984681 w 3984681"/>
              <a:gd name="connsiteY2" fmla="*/ 3428997 h 6848498"/>
              <a:gd name="connsiteX3" fmla="*/ 565179 w 3984681"/>
              <a:gd name="connsiteY3" fmla="*/ 6848498 h 6848498"/>
              <a:gd name="connsiteX4" fmla="*/ 0 w 3984681"/>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681" h="6848498">
                <a:moveTo>
                  <a:pt x="0" y="0"/>
                </a:moveTo>
                <a:lnTo>
                  <a:pt x="555684" y="0"/>
                </a:lnTo>
                <a:lnTo>
                  <a:pt x="3984681" y="3428997"/>
                </a:lnTo>
                <a:lnTo>
                  <a:pt x="565179" y="6848498"/>
                </a:lnTo>
                <a:lnTo>
                  <a:pt x="0" y="6848498"/>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ontents slide layout">
    <p:bg>
      <p:bgRef idx="1001">
        <a:schemeClr val="bg1"/>
      </p:bgRef>
    </p:bg>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E1A58DF6-EE24-4D91-8403-F5F5EE802B14}"/>
              </a:ext>
            </a:extLst>
          </p:cNvPr>
          <p:cNvSpPr/>
          <p:nvPr userDrawn="1"/>
        </p:nvSpPr>
        <p:spPr>
          <a:xfrm>
            <a:off x="2" y="-1"/>
            <a:ext cx="4657889" cy="6263593"/>
          </a:xfrm>
          <a:custGeom>
            <a:avLst/>
            <a:gdLst>
              <a:gd name="connsiteX0" fmla="*/ 0 w 6210518"/>
              <a:gd name="connsiteY0" fmla="*/ 0 h 6344514"/>
              <a:gd name="connsiteX1" fmla="*/ 6210518 w 6210518"/>
              <a:gd name="connsiteY1" fmla="*/ 0 h 6344514"/>
              <a:gd name="connsiteX2" fmla="*/ 0 w 6210518"/>
              <a:gd name="connsiteY2" fmla="*/ 6344514 h 6344514"/>
              <a:gd name="connsiteX0" fmla="*/ 0 w 6210518"/>
              <a:gd name="connsiteY0" fmla="*/ 0 h 6295961"/>
              <a:gd name="connsiteX1" fmla="*/ 6210518 w 6210518"/>
              <a:gd name="connsiteY1" fmla="*/ 0 h 6295961"/>
              <a:gd name="connsiteX2" fmla="*/ 0 w 6210518"/>
              <a:gd name="connsiteY2" fmla="*/ 6295961 h 6295961"/>
              <a:gd name="connsiteX3" fmla="*/ 0 w 6210518"/>
              <a:gd name="connsiteY3" fmla="*/ 0 h 6295961"/>
              <a:gd name="connsiteX0" fmla="*/ 0 w 6210518"/>
              <a:gd name="connsiteY0" fmla="*/ 0 h 6263593"/>
              <a:gd name="connsiteX1" fmla="*/ 6210518 w 6210518"/>
              <a:gd name="connsiteY1" fmla="*/ 0 h 6263593"/>
              <a:gd name="connsiteX2" fmla="*/ 0 w 6210518"/>
              <a:gd name="connsiteY2" fmla="*/ 6263593 h 6263593"/>
              <a:gd name="connsiteX3" fmla="*/ 0 w 6210518"/>
              <a:gd name="connsiteY3" fmla="*/ 0 h 6263593"/>
            </a:gdLst>
            <a:ahLst/>
            <a:cxnLst>
              <a:cxn ang="0">
                <a:pos x="connsiteX0" y="connsiteY0"/>
              </a:cxn>
              <a:cxn ang="0">
                <a:pos x="connsiteX1" y="connsiteY1"/>
              </a:cxn>
              <a:cxn ang="0">
                <a:pos x="connsiteX2" y="connsiteY2"/>
              </a:cxn>
              <a:cxn ang="0">
                <a:pos x="connsiteX3" y="connsiteY3"/>
              </a:cxn>
            </a:cxnLst>
            <a:rect l="l" t="t" r="r" b="b"/>
            <a:pathLst>
              <a:path w="6210518" h="6263593">
                <a:moveTo>
                  <a:pt x="0" y="0"/>
                </a:moveTo>
                <a:lnTo>
                  <a:pt x="6210518" y="0"/>
                </a:lnTo>
                <a:lnTo>
                  <a:pt x="0" y="6263593"/>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cture Placeholder 135">
            <a:extLst>
              <a:ext uri="{FF2B5EF4-FFF2-40B4-BE49-F238E27FC236}">
                <a16:creationId xmlns:a16="http://schemas.microsoft.com/office/drawing/2014/main" id="{52619E89-8BE6-4882-80BE-E5B90A2E25D0}"/>
              </a:ext>
            </a:extLst>
          </p:cNvPr>
          <p:cNvSpPr>
            <a:spLocks noGrp="1"/>
          </p:cNvSpPr>
          <p:nvPr>
            <p:ph type="pic" sz="quarter" idx="43" hasCustomPrompt="1"/>
          </p:nvPr>
        </p:nvSpPr>
        <p:spPr>
          <a:xfrm>
            <a:off x="206213" y="665214"/>
            <a:ext cx="8691367" cy="3069750"/>
          </a:xfrm>
          <a:custGeom>
            <a:avLst/>
            <a:gdLst>
              <a:gd name="connsiteX0" fmla="*/ 8538295 w 11588489"/>
              <a:gd name="connsiteY0" fmla="*/ 1638313 h 3069750"/>
              <a:gd name="connsiteX1" fmla="*/ 9254015 w 11588489"/>
              <a:gd name="connsiteY1" fmla="*/ 2354032 h 3069750"/>
              <a:gd name="connsiteX2" fmla="*/ 8538297 w 11588489"/>
              <a:gd name="connsiteY2" fmla="*/ 3069750 h 3069750"/>
              <a:gd name="connsiteX3" fmla="*/ 7822577 w 11588489"/>
              <a:gd name="connsiteY3" fmla="*/ 2354032 h 3069750"/>
              <a:gd name="connsiteX4" fmla="*/ 10099736 w 11588489"/>
              <a:gd name="connsiteY4" fmla="*/ 1634131 h 3069750"/>
              <a:gd name="connsiteX5" fmla="*/ 10815454 w 11588489"/>
              <a:gd name="connsiteY5" fmla="*/ 2349850 h 3069750"/>
              <a:gd name="connsiteX6" fmla="*/ 10099737 w 11588489"/>
              <a:gd name="connsiteY6" fmla="*/ 3065568 h 3069750"/>
              <a:gd name="connsiteX7" fmla="*/ 9384018 w 11588489"/>
              <a:gd name="connsiteY7" fmla="*/ 2349849 h 3069750"/>
              <a:gd name="connsiteX8" fmla="*/ 6976855 w 11588489"/>
              <a:gd name="connsiteY8" fmla="*/ 1622938 h 3069750"/>
              <a:gd name="connsiteX9" fmla="*/ 7692574 w 11588489"/>
              <a:gd name="connsiteY9" fmla="*/ 2338658 h 3069750"/>
              <a:gd name="connsiteX10" fmla="*/ 6976856 w 11588489"/>
              <a:gd name="connsiteY10" fmla="*/ 3054377 h 3069750"/>
              <a:gd name="connsiteX11" fmla="*/ 6261136 w 11588489"/>
              <a:gd name="connsiteY11" fmla="*/ 2338657 h 3069750"/>
              <a:gd name="connsiteX12" fmla="*/ 5415414 w 11588489"/>
              <a:gd name="connsiteY12" fmla="*/ 1607564 h 3069750"/>
              <a:gd name="connsiteX13" fmla="*/ 6131134 w 11588489"/>
              <a:gd name="connsiteY13" fmla="*/ 2323284 h 3069750"/>
              <a:gd name="connsiteX14" fmla="*/ 5415415 w 11588489"/>
              <a:gd name="connsiteY14" fmla="*/ 3039002 h 3069750"/>
              <a:gd name="connsiteX15" fmla="*/ 4699696 w 11588489"/>
              <a:gd name="connsiteY15" fmla="*/ 2323283 h 3069750"/>
              <a:gd name="connsiteX16" fmla="*/ 3853976 w 11588489"/>
              <a:gd name="connsiteY16" fmla="*/ 1592191 h 3069750"/>
              <a:gd name="connsiteX17" fmla="*/ 4569692 w 11588489"/>
              <a:gd name="connsiteY17" fmla="*/ 2307910 h 3069750"/>
              <a:gd name="connsiteX18" fmla="*/ 3853976 w 11588489"/>
              <a:gd name="connsiteY18" fmla="*/ 3023628 h 3069750"/>
              <a:gd name="connsiteX19" fmla="*/ 3138256 w 11588489"/>
              <a:gd name="connsiteY19" fmla="*/ 2307910 h 3069750"/>
              <a:gd name="connsiteX20" fmla="*/ 2292535 w 11588489"/>
              <a:gd name="connsiteY20" fmla="*/ 1576817 h 3069750"/>
              <a:gd name="connsiteX21" fmla="*/ 3008253 w 11588489"/>
              <a:gd name="connsiteY21" fmla="*/ 2292536 h 3069750"/>
              <a:gd name="connsiteX22" fmla="*/ 2292536 w 11588489"/>
              <a:gd name="connsiteY22" fmla="*/ 3008255 h 3069750"/>
              <a:gd name="connsiteX23" fmla="*/ 1576817 w 11588489"/>
              <a:gd name="connsiteY23" fmla="*/ 2292535 h 3069750"/>
              <a:gd name="connsiteX24" fmla="*/ 731094 w 11588489"/>
              <a:gd name="connsiteY24" fmla="*/ 1561441 h 3069750"/>
              <a:gd name="connsiteX25" fmla="*/ 1446815 w 11588489"/>
              <a:gd name="connsiteY25" fmla="*/ 2277160 h 3069750"/>
              <a:gd name="connsiteX26" fmla="*/ 731095 w 11588489"/>
              <a:gd name="connsiteY26" fmla="*/ 2992879 h 3069750"/>
              <a:gd name="connsiteX27" fmla="*/ 15375 w 11588489"/>
              <a:gd name="connsiteY27" fmla="*/ 2277159 h 3069750"/>
              <a:gd name="connsiteX28" fmla="*/ 10872769 w 11588489"/>
              <a:gd name="connsiteY28" fmla="*/ 861096 h 3069750"/>
              <a:gd name="connsiteX29" fmla="*/ 11588489 w 11588489"/>
              <a:gd name="connsiteY29" fmla="*/ 1576815 h 3069750"/>
              <a:gd name="connsiteX30" fmla="*/ 10872770 w 11588489"/>
              <a:gd name="connsiteY30" fmla="*/ 2292534 h 3069750"/>
              <a:gd name="connsiteX31" fmla="*/ 10157052 w 11588489"/>
              <a:gd name="connsiteY31" fmla="*/ 1576814 h 3069750"/>
              <a:gd name="connsiteX32" fmla="*/ 7749888 w 11588489"/>
              <a:gd name="connsiteY32" fmla="*/ 849905 h 3069750"/>
              <a:gd name="connsiteX33" fmla="*/ 8465606 w 11588489"/>
              <a:gd name="connsiteY33" fmla="*/ 1565624 h 3069750"/>
              <a:gd name="connsiteX34" fmla="*/ 7749889 w 11588489"/>
              <a:gd name="connsiteY34" fmla="*/ 2281343 h 3069750"/>
              <a:gd name="connsiteX35" fmla="*/ 7034169 w 11588489"/>
              <a:gd name="connsiteY35" fmla="*/ 1565624 h 3069750"/>
              <a:gd name="connsiteX36" fmla="*/ 9311327 w 11588489"/>
              <a:gd name="connsiteY36" fmla="*/ 845723 h 3069750"/>
              <a:gd name="connsiteX37" fmla="*/ 10027046 w 11588489"/>
              <a:gd name="connsiteY37" fmla="*/ 1561442 h 3069750"/>
              <a:gd name="connsiteX38" fmla="*/ 9311329 w 11588489"/>
              <a:gd name="connsiteY38" fmla="*/ 2277161 h 3069750"/>
              <a:gd name="connsiteX39" fmla="*/ 8595610 w 11588489"/>
              <a:gd name="connsiteY39" fmla="*/ 1561441 h 3069750"/>
              <a:gd name="connsiteX40" fmla="*/ 6188447 w 11588489"/>
              <a:gd name="connsiteY40" fmla="*/ 834531 h 3069750"/>
              <a:gd name="connsiteX41" fmla="*/ 6904166 w 11588489"/>
              <a:gd name="connsiteY41" fmla="*/ 1550250 h 3069750"/>
              <a:gd name="connsiteX42" fmla="*/ 6188447 w 11588489"/>
              <a:gd name="connsiteY42" fmla="*/ 2265969 h 3069750"/>
              <a:gd name="connsiteX43" fmla="*/ 5472728 w 11588489"/>
              <a:gd name="connsiteY43" fmla="*/ 1550249 h 3069750"/>
              <a:gd name="connsiteX44" fmla="*/ 4627006 w 11588489"/>
              <a:gd name="connsiteY44" fmla="*/ 819156 h 3069750"/>
              <a:gd name="connsiteX45" fmla="*/ 5342726 w 11588489"/>
              <a:gd name="connsiteY45" fmla="*/ 1534875 h 3069750"/>
              <a:gd name="connsiteX46" fmla="*/ 4627008 w 11588489"/>
              <a:gd name="connsiteY46" fmla="*/ 2250595 h 3069750"/>
              <a:gd name="connsiteX47" fmla="*/ 3911289 w 11588489"/>
              <a:gd name="connsiteY47" fmla="*/ 1534875 h 3069750"/>
              <a:gd name="connsiteX48" fmla="*/ 3065568 w 11588489"/>
              <a:gd name="connsiteY48" fmla="*/ 803783 h 3069750"/>
              <a:gd name="connsiteX49" fmla="*/ 3781287 w 11588489"/>
              <a:gd name="connsiteY49" fmla="*/ 1519502 h 3069750"/>
              <a:gd name="connsiteX50" fmla="*/ 3065567 w 11588489"/>
              <a:gd name="connsiteY50" fmla="*/ 2235221 h 3069750"/>
              <a:gd name="connsiteX51" fmla="*/ 2349849 w 11588489"/>
              <a:gd name="connsiteY51" fmla="*/ 1519502 h 3069750"/>
              <a:gd name="connsiteX52" fmla="*/ 1504128 w 11588489"/>
              <a:gd name="connsiteY52" fmla="*/ 788408 h 3069750"/>
              <a:gd name="connsiteX53" fmla="*/ 2219846 w 11588489"/>
              <a:gd name="connsiteY53" fmla="*/ 1504127 h 3069750"/>
              <a:gd name="connsiteX54" fmla="*/ 1504128 w 11588489"/>
              <a:gd name="connsiteY54" fmla="*/ 2219847 h 3069750"/>
              <a:gd name="connsiteX55" fmla="*/ 788409 w 11588489"/>
              <a:gd name="connsiteY55" fmla="*/ 1504127 h 3069750"/>
              <a:gd name="connsiteX56" fmla="*/ 8522921 w 11588489"/>
              <a:gd name="connsiteY56" fmla="*/ 76872 h 3069750"/>
              <a:gd name="connsiteX57" fmla="*/ 9238640 w 11588489"/>
              <a:gd name="connsiteY57" fmla="*/ 792590 h 3069750"/>
              <a:gd name="connsiteX58" fmla="*/ 8522921 w 11588489"/>
              <a:gd name="connsiteY58" fmla="*/ 1508309 h 3069750"/>
              <a:gd name="connsiteX59" fmla="*/ 7807202 w 11588489"/>
              <a:gd name="connsiteY59" fmla="*/ 792589 h 3069750"/>
              <a:gd name="connsiteX60" fmla="*/ 10084360 w 11588489"/>
              <a:gd name="connsiteY60" fmla="*/ 72688 h 3069750"/>
              <a:gd name="connsiteX61" fmla="*/ 10800080 w 11588489"/>
              <a:gd name="connsiteY61" fmla="*/ 788407 h 3069750"/>
              <a:gd name="connsiteX62" fmla="*/ 10084362 w 11588489"/>
              <a:gd name="connsiteY62" fmla="*/ 1504125 h 3069750"/>
              <a:gd name="connsiteX63" fmla="*/ 9368642 w 11588489"/>
              <a:gd name="connsiteY63" fmla="*/ 788406 h 3069750"/>
              <a:gd name="connsiteX64" fmla="*/ 6961480 w 11588489"/>
              <a:gd name="connsiteY64" fmla="*/ 61496 h 3069750"/>
              <a:gd name="connsiteX65" fmla="*/ 7677199 w 11588489"/>
              <a:gd name="connsiteY65" fmla="*/ 777215 h 3069750"/>
              <a:gd name="connsiteX66" fmla="*/ 6961481 w 11588489"/>
              <a:gd name="connsiteY66" fmla="*/ 1492934 h 3069750"/>
              <a:gd name="connsiteX67" fmla="*/ 6245761 w 11588489"/>
              <a:gd name="connsiteY67" fmla="*/ 777215 h 3069750"/>
              <a:gd name="connsiteX68" fmla="*/ 5400039 w 11588489"/>
              <a:gd name="connsiteY68" fmla="*/ 46123 h 3069750"/>
              <a:gd name="connsiteX69" fmla="*/ 6115758 w 11588489"/>
              <a:gd name="connsiteY69" fmla="*/ 761842 h 3069750"/>
              <a:gd name="connsiteX70" fmla="*/ 5400040 w 11588489"/>
              <a:gd name="connsiteY70" fmla="*/ 1477561 h 3069750"/>
              <a:gd name="connsiteX71" fmla="*/ 4684320 w 11588489"/>
              <a:gd name="connsiteY71" fmla="*/ 761841 h 3069750"/>
              <a:gd name="connsiteX72" fmla="*/ 3838601 w 11588489"/>
              <a:gd name="connsiteY72" fmla="*/ 30748 h 3069750"/>
              <a:gd name="connsiteX73" fmla="*/ 4554317 w 11588489"/>
              <a:gd name="connsiteY73" fmla="*/ 746468 h 3069750"/>
              <a:gd name="connsiteX74" fmla="*/ 3838601 w 11588489"/>
              <a:gd name="connsiteY74" fmla="*/ 1462185 h 3069750"/>
              <a:gd name="connsiteX75" fmla="*/ 3122882 w 11588489"/>
              <a:gd name="connsiteY75" fmla="*/ 746466 h 3069750"/>
              <a:gd name="connsiteX76" fmla="*/ 2277161 w 11588489"/>
              <a:gd name="connsiteY76" fmla="*/ 15374 h 3069750"/>
              <a:gd name="connsiteX77" fmla="*/ 2992879 w 11588489"/>
              <a:gd name="connsiteY77" fmla="*/ 731094 h 3069750"/>
              <a:gd name="connsiteX78" fmla="*/ 2277161 w 11588489"/>
              <a:gd name="connsiteY78" fmla="*/ 1446812 h 3069750"/>
              <a:gd name="connsiteX79" fmla="*/ 1561440 w 11588489"/>
              <a:gd name="connsiteY79" fmla="*/ 731092 h 3069750"/>
              <a:gd name="connsiteX80" fmla="*/ 715719 w 11588489"/>
              <a:gd name="connsiteY80" fmla="*/ 0 h 3069750"/>
              <a:gd name="connsiteX81" fmla="*/ 1431439 w 11588489"/>
              <a:gd name="connsiteY81" fmla="*/ 715719 h 3069750"/>
              <a:gd name="connsiteX82" fmla="*/ 715719 w 11588489"/>
              <a:gd name="connsiteY82" fmla="*/ 1431438 h 3069750"/>
              <a:gd name="connsiteX83" fmla="*/ 0 w 11588489"/>
              <a:gd name="connsiteY83" fmla="*/ 715719 h 30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88489" h="3069750">
                <a:moveTo>
                  <a:pt x="8538295" y="1638313"/>
                </a:moveTo>
                <a:lnTo>
                  <a:pt x="9254015" y="2354032"/>
                </a:lnTo>
                <a:lnTo>
                  <a:pt x="8538297" y="3069750"/>
                </a:lnTo>
                <a:lnTo>
                  <a:pt x="7822577" y="2354032"/>
                </a:lnTo>
                <a:close/>
                <a:moveTo>
                  <a:pt x="10099736" y="1634131"/>
                </a:moveTo>
                <a:lnTo>
                  <a:pt x="10815454" y="2349850"/>
                </a:lnTo>
                <a:lnTo>
                  <a:pt x="10099737" y="3065568"/>
                </a:lnTo>
                <a:lnTo>
                  <a:pt x="9384018" y="2349849"/>
                </a:lnTo>
                <a:close/>
                <a:moveTo>
                  <a:pt x="6976855" y="1622938"/>
                </a:moveTo>
                <a:lnTo>
                  <a:pt x="7692574" y="2338658"/>
                </a:lnTo>
                <a:lnTo>
                  <a:pt x="6976856" y="3054377"/>
                </a:lnTo>
                <a:lnTo>
                  <a:pt x="6261136" y="2338657"/>
                </a:lnTo>
                <a:close/>
                <a:moveTo>
                  <a:pt x="5415414" y="1607564"/>
                </a:moveTo>
                <a:lnTo>
                  <a:pt x="6131134" y="2323284"/>
                </a:lnTo>
                <a:lnTo>
                  <a:pt x="5415415" y="3039002"/>
                </a:lnTo>
                <a:lnTo>
                  <a:pt x="4699696" y="2323283"/>
                </a:lnTo>
                <a:close/>
                <a:moveTo>
                  <a:pt x="3853976" y="1592191"/>
                </a:moveTo>
                <a:lnTo>
                  <a:pt x="4569692" y="2307910"/>
                </a:lnTo>
                <a:lnTo>
                  <a:pt x="3853976" y="3023628"/>
                </a:lnTo>
                <a:lnTo>
                  <a:pt x="3138256" y="2307910"/>
                </a:lnTo>
                <a:close/>
                <a:moveTo>
                  <a:pt x="2292535" y="1576817"/>
                </a:moveTo>
                <a:lnTo>
                  <a:pt x="3008253" y="2292536"/>
                </a:lnTo>
                <a:lnTo>
                  <a:pt x="2292536" y="3008255"/>
                </a:lnTo>
                <a:lnTo>
                  <a:pt x="1576817" y="2292535"/>
                </a:lnTo>
                <a:close/>
                <a:moveTo>
                  <a:pt x="731094" y="1561441"/>
                </a:moveTo>
                <a:lnTo>
                  <a:pt x="1446815" y="2277160"/>
                </a:lnTo>
                <a:lnTo>
                  <a:pt x="731095" y="2992879"/>
                </a:lnTo>
                <a:lnTo>
                  <a:pt x="15375" y="2277159"/>
                </a:lnTo>
                <a:close/>
                <a:moveTo>
                  <a:pt x="10872769" y="861096"/>
                </a:moveTo>
                <a:lnTo>
                  <a:pt x="11588489" y="1576815"/>
                </a:lnTo>
                <a:lnTo>
                  <a:pt x="10872770" y="2292534"/>
                </a:lnTo>
                <a:lnTo>
                  <a:pt x="10157052" y="1576814"/>
                </a:lnTo>
                <a:close/>
                <a:moveTo>
                  <a:pt x="7749888" y="849905"/>
                </a:moveTo>
                <a:lnTo>
                  <a:pt x="8465606" y="1565624"/>
                </a:lnTo>
                <a:lnTo>
                  <a:pt x="7749889" y="2281343"/>
                </a:lnTo>
                <a:lnTo>
                  <a:pt x="7034169" y="1565624"/>
                </a:lnTo>
                <a:close/>
                <a:moveTo>
                  <a:pt x="9311327" y="845723"/>
                </a:moveTo>
                <a:lnTo>
                  <a:pt x="10027046" y="1561442"/>
                </a:lnTo>
                <a:lnTo>
                  <a:pt x="9311329" y="2277161"/>
                </a:lnTo>
                <a:lnTo>
                  <a:pt x="8595610" y="1561441"/>
                </a:lnTo>
                <a:close/>
                <a:moveTo>
                  <a:pt x="6188447" y="834531"/>
                </a:moveTo>
                <a:lnTo>
                  <a:pt x="6904166" y="1550250"/>
                </a:lnTo>
                <a:lnTo>
                  <a:pt x="6188447" y="2265969"/>
                </a:lnTo>
                <a:lnTo>
                  <a:pt x="5472728" y="1550249"/>
                </a:lnTo>
                <a:close/>
                <a:moveTo>
                  <a:pt x="4627006" y="819156"/>
                </a:moveTo>
                <a:lnTo>
                  <a:pt x="5342726" y="1534875"/>
                </a:lnTo>
                <a:lnTo>
                  <a:pt x="4627008" y="2250595"/>
                </a:lnTo>
                <a:lnTo>
                  <a:pt x="3911289" y="1534875"/>
                </a:lnTo>
                <a:close/>
                <a:moveTo>
                  <a:pt x="3065568" y="803783"/>
                </a:moveTo>
                <a:lnTo>
                  <a:pt x="3781287" y="1519502"/>
                </a:lnTo>
                <a:lnTo>
                  <a:pt x="3065567" y="2235221"/>
                </a:lnTo>
                <a:lnTo>
                  <a:pt x="2349849" y="1519502"/>
                </a:lnTo>
                <a:close/>
                <a:moveTo>
                  <a:pt x="1504128" y="788408"/>
                </a:moveTo>
                <a:lnTo>
                  <a:pt x="2219846" y="1504127"/>
                </a:lnTo>
                <a:lnTo>
                  <a:pt x="1504128" y="2219847"/>
                </a:lnTo>
                <a:lnTo>
                  <a:pt x="788409" y="1504127"/>
                </a:lnTo>
                <a:close/>
                <a:moveTo>
                  <a:pt x="8522921" y="76872"/>
                </a:moveTo>
                <a:lnTo>
                  <a:pt x="9238640" y="792590"/>
                </a:lnTo>
                <a:lnTo>
                  <a:pt x="8522921" y="1508309"/>
                </a:lnTo>
                <a:lnTo>
                  <a:pt x="7807202" y="792589"/>
                </a:lnTo>
                <a:close/>
                <a:moveTo>
                  <a:pt x="10084360" y="72688"/>
                </a:moveTo>
                <a:lnTo>
                  <a:pt x="10800080" y="788407"/>
                </a:lnTo>
                <a:lnTo>
                  <a:pt x="10084362" y="1504125"/>
                </a:lnTo>
                <a:lnTo>
                  <a:pt x="9368642" y="788406"/>
                </a:lnTo>
                <a:close/>
                <a:moveTo>
                  <a:pt x="6961480" y="61496"/>
                </a:moveTo>
                <a:lnTo>
                  <a:pt x="7677199" y="777215"/>
                </a:lnTo>
                <a:lnTo>
                  <a:pt x="6961481" y="1492934"/>
                </a:lnTo>
                <a:lnTo>
                  <a:pt x="6245761" y="777215"/>
                </a:lnTo>
                <a:close/>
                <a:moveTo>
                  <a:pt x="5400039" y="46123"/>
                </a:moveTo>
                <a:lnTo>
                  <a:pt x="6115758" y="761842"/>
                </a:lnTo>
                <a:lnTo>
                  <a:pt x="5400040" y="1477561"/>
                </a:lnTo>
                <a:lnTo>
                  <a:pt x="4684320" y="761841"/>
                </a:lnTo>
                <a:close/>
                <a:moveTo>
                  <a:pt x="3838601" y="30748"/>
                </a:moveTo>
                <a:lnTo>
                  <a:pt x="4554317" y="746468"/>
                </a:lnTo>
                <a:lnTo>
                  <a:pt x="3838601" y="1462185"/>
                </a:lnTo>
                <a:lnTo>
                  <a:pt x="3122882" y="746466"/>
                </a:lnTo>
                <a:close/>
                <a:moveTo>
                  <a:pt x="2277161" y="15374"/>
                </a:moveTo>
                <a:lnTo>
                  <a:pt x="2992879" y="731094"/>
                </a:lnTo>
                <a:lnTo>
                  <a:pt x="2277161" y="1446812"/>
                </a:lnTo>
                <a:lnTo>
                  <a:pt x="1561440" y="731092"/>
                </a:lnTo>
                <a:close/>
                <a:moveTo>
                  <a:pt x="715719" y="0"/>
                </a:moveTo>
                <a:lnTo>
                  <a:pt x="1431439" y="715719"/>
                </a:lnTo>
                <a:lnTo>
                  <a:pt x="715719" y="1431438"/>
                </a:lnTo>
                <a:lnTo>
                  <a:pt x="0" y="715719"/>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430667"/>
            <a:ext cx="6899100" cy="380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50" name="Google Shape;50;p8"/>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5246767"/>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62133"/>
            <a:ext cx="23328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3056207" y="448887"/>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4240307" y="2009396"/>
            <a:ext cx="2118855"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5424407" y="44888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5404724" y="3569906"/>
            <a:ext cx="2118855"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6577527" y="14068"/>
            <a:ext cx="2566475"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2252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472DF4-780C-4ADE-ADF2-F9FF59D5E3DF}"/>
              </a:ext>
            </a:extLst>
          </p:cNvPr>
          <p:cNvSpPr/>
          <p:nvPr userDrawn="1"/>
        </p:nvSpPr>
        <p:spPr>
          <a:xfrm>
            <a:off x="1"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8DA4AA9B-DE3D-40EB-9F5D-E33991966CF3}"/>
              </a:ext>
            </a:extLst>
          </p:cNvPr>
          <p:cNvSpPr/>
          <p:nvPr userDrawn="1"/>
        </p:nvSpPr>
        <p:spPr>
          <a:xfrm>
            <a:off x="6010966" y="4146077"/>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C0BCB32D-63B6-403B-AF38-CB68742DC0CC}"/>
              </a:ext>
            </a:extLst>
          </p:cNvPr>
          <p:cNvSpPr/>
          <p:nvPr userDrawn="1"/>
        </p:nvSpPr>
        <p:spPr>
          <a:xfrm>
            <a:off x="2910254" y="4498201"/>
            <a:ext cx="3323493"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aphic 14">
            <a:extLst>
              <a:ext uri="{FF2B5EF4-FFF2-40B4-BE49-F238E27FC236}">
                <a16:creationId xmlns:a16="http://schemas.microsoft.com/office/drawing/2014/main" id="{EC269C82-1A20-453E-9C19-936C54DAF495}"/>
              </a:ext>
            </a:extLst>
          </p:cNvPr>
          <p:cNvGrpSpPr/>
          <p:nvPr userDrawn="1"/>
        </p:nvGrpSpPr>
        <p:grpSpPr>
          <a:xfrm>
            <a:off x="3136135" y="1466504"/>
            <a:ext cx="2974520" cy="3201070"/>
            <a:chOff x="2444748" y="555045"/>
            <a:chExt cx="7282048" cy="5727454"/>
          </a:xfrm>
        </p:grpSpPr>
        <p:sp>
          <p:nvSpPr>
            <p:cNvPr id="6" name="Freeform: Shape 5">
              <a:extLst>
                <a:ext uri="{FF2B5EF4-FFF2-40B4-BE49-F238E27FC236}">
                  <a16:creationId xmlns:a16="http://schemas.microsoft.com/office/drawing/2014/main" id="{976E0F3D-2583-4D45-BFC6-CB87342E7D6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7FAD70-6D4B-482B-95A9-4E04FB55ECC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D563A12-0F0A-4174-9A89-B35A42440D1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2CEB12-9BC1-4648-9624-BD1C7A1F902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0E5679B-A26F-4D11-A60A-B1A0979D6C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D55C80-D642-4CD0-B4B5-4986DF17909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4C12F8-D0E0-45A4-AC42-BDCA423A40C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1FEF898-9667-4F86-A5F6-CEDDC6C293E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aphic 14">
            <a:extLst>
              <a:ext uri="{FF2B5EF4-FFF2-40B4-BE49-F238E27FC236}">
                <a16:creationId xmlns:a16="http://schemas.microsoft.com/office/drawing/2014/main" id="{6466E66D-3BAE-425D-BC41-650435BB6D1C}"/>
              </a:ext>
            </a:extLst>
          </p:cNvPr>
          <p:cNvGrpSpPr/>
          <p:nvPr userDrawn="1"/>
        </p:nvGrpSpPr>
        <p:grpSpPr>
          <a:xfrm>
            <a:off x="602244" y="2123127"/>
            <a:ext cx="2058128" cy="2214881"/>
            <a:chOff x="2444748" y="555045"/>
            <a:chExt cx="7282048" cy="5727454"/>
          </a:xfrm>
        </p:grpSpPr>
        <p:sp>
          <p:nvSpPr>
            <p:cNvPr id="15" name="Freeform: Shape 14">
              <a:extLst>
                <a:ext uri="{FF2B5EF4-FFF2-40B4-BE49-F238E27FC236}">
                  <a16:creationId xmlns:a16="http://schemas.microsoft.com/office/drawing/2014/main" id="{DFBCB55E-BA4A-4722-B00E-1D42824A242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56075A-4F2A-4B6D-9790-C67B8D4AAF7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53DD044-D8CB-4BE4-A652-EC88AE72017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0F7F19-7D20-46BD-BAF2-01D7B020C27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DA2D2FE-EA18-49F0-9EF7-0F43A5C301F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5A0640C-4A28-4749-A6D0-C5A294D5F97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B336D64-6D18-4EB9-9791-519A52CC9A37}"/>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B9CE25C-4F42-4A53-A78D-C2B80F3231D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4C761F98-172B-4C1D-AA69-0DDECF8B42B3}"/>
              </a:ext>
            </a:extLst>
          </p:cNvPr>
          <p:cNvGrpSpPr/>
          <p:nvPr userDrawn="1"/>
        </p:nvGrpSpPr>
        <p:grpSpPr>
          <a:xfrm>
            <a:off x="6564829" y="2123127"/>
            <a:ext cx="2058128" cy="2214881"/>
            <a:chOff x="2444748" y="555045"/>
            <a:chExt cx="7282048" cy="5727454"/>
          </a:xfrm>
        </p:grpSpPr>
        <p:sp>
          <p:nvSpPr>
            <p:cNvPr id="24" name="Freeform: Shape 23">
              <a:extLst>
                <a:ext uri="{FF2B5EF4-FFF2-40B4-BE49-F238E27FC236}">
                  <a16:creationId xmlns:a16="http://schemas.microsoft.com/office/drawing/2014/main" id="{31DCA19F-9F67-49A5-A8DA-BAA1E14A328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7B11387-2F56-4E1F-8723-F0F0CF79A78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733A570-34CE-4BC0-96F1-78404650433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BF6594-0686-4B3A-8A22-E45AE30E1F0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34423DA-D34F-461C-861F-85E6100E78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8C16CA6-78CC-482B-B2E3-E2FE7687FF2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733250C-BA10-4121-AF30-F82F162C6D7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D59BB2-DE53-439B-99EC-82AAEDD01EA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0DB6E3C2-C40C-4102-BF69-47AA9B9BAD76}"/>
              </a:ext>
            </a:extLst>
          </p:cNvPr>
          <p:cNvSpPr>
            <a:spLocks noGrp="1"/>
          </p:cNvSpPr>
          <p:nvPr>
            <p:ph type="pic" sz="quarter" idx="14" hasCustomPrompt="1"/>
          </p:nvPr>
        </p:nvSpPr>
        <p:spPr>
          <a:xfrm>
            <a:off x="3217677" y="1620355"/>
            <a:ext cx="2810872"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그림 개체 틀 2">
            <a:extLst>
              <a:ext uri="{FF2B5EF4-FFF2-40B4-BE49-F238E27FC236}">
                <a16:creationId xmlns:a16="http://schemas.microsoft.com/office/drawing/2014/main" id="{677CFC62-2B4A-456E-BE05-1E1E77FC63BA}"/>
              </a:ext>
            </a:extLst>
          </p:cNvPr>
          <p:cNvSpPr>
            <a:spLocks noGrp="1"/>
          </p:cNvSpPr>
          <p:nvPr>
            <p:ph type="pic" sz="quarter" idx="16" hasCustomPrompt="1"/>
          </p:nvPr>
        </p:nvSpPr>
        <p:spPr>
          <a:xfrm>
            <a:off x="688754"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B8AF8CA0-D485-461D-B32B-288B7416459C}"/>
              </a:ext>
            </a:extLst>
          </p:cNvPr>
          <p:cNvSpPr>
            <a:spLocks noGrp="1"/>
          </p:cNvSpPr>
          <p:nvPr>
            <p:ph type="pic" sz="quarter" idx="33" hasCustomPrompt="1"/>
          </p:nvPr>
        </p:nvSpPr>
        <p:spPr>
          <a:xfrm>
            <a:off x="6651339" y="2225935"/>
            <a:ext cx="1885108"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C92F677F-2353-4295-A595-533F1F090476}"/>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6" name="Group 35">
            <a:extLst>
              <a:ext uri="{FF2B5EF4-FFF2-40B4-BE49-F238E27FC236}">
                <a16:creationId xmlns:a16="http://schemas.microsoft.com/office/drawing/2014/main" id="{85B0FBAA-C8B0-4DB6-BFD4-9779F94E5944}"/>
              </a:ext>
            </a:extLst>
          </p:cNvPr>
          <p:cNvGrpSpPr/>
          <p:nvPr userDrawn="1"/>
        </p:nvGrpSpPr>
        <p:grpSpPr>
          <a:xfrm rot="5400000">
            <a:off x="4457671" y="5931781"/>
            <a:ext cx="228658" cy="1268681"/>
            <a:chOff x="7316420" y="1861156"/>
            <a:chExt cx="689857" cy="5103452"/>
          </a:xfrm>
        </p:grpSpPr>
        <p:sp>
          <p:nvSpPr>
            <p:cNvPr id="37" name="Oval 36">
              <a:extLst>
                <a:ext uri="{FF2B5EF4-FFF2-40B4-BE49-F238E27FC236}">
                  <a16:creationId xmlns:a16="http://schemas.microsoft.com/office/drawing/2014/main" id="{08290DD0-F2B3-4172-8DFA-3BA8A5F6400F}"/>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8" name="Oval 37">
              <a:extLst>
                <a:ext uri="{FF2B5EF4-FFF2-40B4-BE49-F238E27FC236}">
                  <a16:creationId xmlns:a16="http://schemas.microsoft.com/office/drawing/2014/main" id="{2D53E9A3-E57B-4204-BF9B-4AE6E66ADDF8}"/>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9" name="Oval 38">
              <a:extLst>
                <a:ext uri="{FF2B5EF4-FFF2-40B4-BE49-F238E27FC236}">
                  <a16:creationId xmlns:a16="http://schemas.microsoft.com/office/drawing/2014/main" id="{B4F5CA35-04A5-473F-998F-C7756015249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0" name="Oval 39">
              <a:extLst>
                <a:ext uri="{FF2B5EF4-FFF2-40B4-BE49-F238E27FC236}">
                  <a16:creationId xmlns:a16="http://schemas.microsoft.com/office/drawing/2014/main" id="{8934F24F-7B1B-4044-AFBE-2466FBD7B2C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1" name="Oval 40">
              <a:extLst>
                <a:ext uri="{FF2B5EF4-FFF2-40B4-BE49-F238E27FC236}">
                  <a16:creationId xmlns:a16="http://schemas.microsoft.com/office/drawing/2014/main" id="{9EC92AEB-CA32-4F13-976C-FE745F858304}"/>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2" name="Oval 41">
              <a:extLst>
                <a:ext uri="{FF2B5EF4-FFF2-40B4-BE49-F238E27FC236}">
                  <a16:creationId xmlns:a16="http://schemas.microsoft.com/office/drawing/2014/main" id="{48872E85-CFD3-4815-85A8-0CCEC468953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188379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485775" y="619125"/>
            <a:ext cx="8179594" cy="5619750"/>
          </a:xfrm>
          <a:prstGeom prst="rect">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1600200" y="0"/>
            <a:ext cx="2970000" cy="685800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20934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5D3304-F06B-4905-8034-326782C7E4EA}"/>
              </a:ext>
            </a:extLst>
          </p:cNvPr>
          <p:cNvGrpSpPr/>
          <p:nvPr userDrawn="1"/>
        </p:nvGrpSpPr>
        <p:grpSpPr>
          <a:xfrm>
            <a:off x="2193678" y="1599606"/>
            <a:ext cx="4756648" cy="3484608"/>
            <a:chOff x="-548507" y="477868"/>
            <a:chExt cx="11570449" cy="6357177"/>
          </a:xfrm>
        </p:grpSpPr>
        <p:sp>
          <p:nvSpPr>
            <p:cNvPr id="3" name="Freeform: Shape 2">
              <a:extLst>
                <a:ext uri="{FF2B5EF4-FFF2-40B4-BE49-F238E27FC236}">
                  <a16:creationId xmlns:a16="http://schemas.microsoft.com/office/drawing/2014/main" id="{07F8A63B-D184-4CD5-8DBC-971A155CA92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0B5DC62-199C-4D62-8C73-F7A0D4D68F6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2E1BB28-E75E-43C6-A518-41157449D91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3A7629-E620-4EE4-9D18-57F801E2DA6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E17E0E-FDBA-4A1F-B35B-4A34A311CB8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78CB813-0DBC-4674-9CCC-578B191804BD}"/>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A461F5A-82E3-44FD-8776-84AECCFDBA9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A7A05AF-5E39-45CA-B25D-95424BDF8CE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EA28B16-E0A2-4B85-8806-216B2E392249}"/>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D0038EED-C7DA-48EE-AAD1-4DA9DEB7562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659C9-8BB8-41FC-9D6E-ED553BB90C4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50CCA88F-3BEA-464E-A4B9-A2B71642092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64B25DB6-835E-4C42-B6ED-3C69DB29AD18}"/>
              </a:ext>
            </a:extLst>
          </p:cNvPr>
          <p:cNvSpPr>
            <a:spLocks noGrp="1"/>
          </p:cNvSpPr>
          <p:nvPr>
            <p:ph type="pic" sz="quarter" idx="14" hasCustomPrompt="1"/>
          </p:nvPr>
        </p:nvSpPr>
        <p:spPr>
          <a:xfrm>
            <a:off x="2832748" y="1772575"/>
            <a:ext cx="3509270" cy="2846129"/>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 And Send To Back</a:t>
            </a:r>
            <a:endParaRPr lang="ko-KR" altLang="en-US" dirty="0"/>
          </a:p>
        </p:txBody>
      </p:sp>
      <p:sp>
        <p:nvSpPr>
          <p:cNvPr id="17" name="Text Placeholder 9">
            <a:extLst>
              <a:ext uri="{FF2B5EF4-FFF2-40B4-BE49-F238E27FC236}">
                <a16:creationId xmlns:a16="http://schemas.microsoft.com/office/drawing/2014/main" id="{94E4B220-F13F-4399-A985-9091E84BCEEB}"/>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7">
            <a:extLst>
              <a:ext uri="{FF2B5EF4-FFF2-40B4-BE49-F238E27FC236}">
                <a16:creationId xmlns:a16="http://schemas.microsoft.com/office/drawing/2014/main" id="{85CEEFBF-292E-495F-BB21-82A3E7605A30}"/>
              </a:ext>
            </a:extLst>
          </p:cNvPr>
          <p:cNvGrpSpPr/>
          <p:nvPr userDrawn="1"/>
        </p:nvGrpSpPr>
        <p:grpSpPr>
          <a:xfrm rot="5400000">
            <a:off x="4457671" y="5931781"/>
            <a:ext cx="228658" cy="1268681"/>
            <a:chOff x="7316420" y="1861156"/>
            <a:chExt cx="689857" cy="5103452"/>
          </a:xfrm>
        </p:grpSpPr>
        <p:sp>
          <p:nvSpPr>
            <p:cNvPr id="19" name="Oval 18">
              <a:extLst>
                <a:ext uri="{FF2B5EF4-FFF2-40B4-BE49-F238E27FC236}">
                  <a16:creationId xmlns:a16="http://schemas.microsoft.com/office/drawing/2014/main" id="{E0120445-9D2E-4C38-8C0F-33C6328651CD}"/>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0" name="Oval 19">
              <a:extLst>
                <a:ext uri="{FF2B5EF4-FFF2-40B4-BE49-F238E27FC236}">
                  <a16:creationId xmlns:a16="http://schemas.microsoft.com/office/drawing/2014/main" id="{4B27002C-0EA3-441D-8EE5-2A664BC84F2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1" name="Oval 20">
              <a:extLst>
                <a:ext uri="{FF2B5EF4-FFF2-40B4-BE49-F238E27FC236}">
                  <a16:creationId xmlns:a16="http://schemas.microsoft.com/office/drawing/2014/main" id="{C6D07AB3-E8A0-491A-8859-5F26088CA6B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2" name="Oval 21">
              <a:extLst>
                <a:ext uri="{FF2B5EF4-FFF2-40B4-BE49-F238E27FC236}">
                  <a16:creationId xmlns:a16="http://schemas.microsoft.com/office/drawing/2014/main" id="{8446FD9E-F308-440E-B090-CBC9FC7EE219}"/>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3" name="Oval 22">
              <a:extLst>
                <a:ext uri="{FF2B5EF4-FFF2-40B4-BE49-F238E27FC236}">
                  <a16:creationId xmlns:a16="http://schemas.microsoft.com/office/drawing/2014/main" id="{06C1D924-6DAE-4F41-9584-1AA770C6A40F}"/>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4" name="Oval 23">
              <a:extLst>
                <a:ext uri="{FF2B5EF4-FFF2-40B4-BE49-F238E27FC236}">
                  <a16:creationId xmlns:a16="http://schemas.microsoft.com/office/drawing/2014/main" id="{4A545195-1C5A-4D1D-9E72-47CD0C01F8B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649280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2242667"/>
            <a:ext cx="38472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56" name="Google Shape;56;p9"/>
          <p:cNvSpPr txBox="1">
            <a:spLocks noGrp="1"/>
          </p:cNvSpPr>
          <p:nvPr>
            <p:ph type="title"/>
          </p:nvPr>
        </p:nvSpPr>
        <p:spPr>
          <a:xfrm>
            <a:off x="713225" y="593367"/>
            <a:ext cx="56799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57" name="Google Shape;57;p9"/>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3730000"/>
            <a:ext cx="3378000" cy="328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0"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3"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589236"/>
            <a:ext cx="3557100" cy="13036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pPr lvl="0"/>
            <a:r>
              <a:rPr lang="en-US"/>
              <a:t>Click to edit Master text styles</a:t>
            </a:r>
          </a:p>
        </p:txBody>
      </p:sp>
      <p:cxnSp>
        <p:nvCxnSpPr>
          <p:cNvPr id="62" name="Google Shape;62;p10"/>
          <p:cNvCxnSpPr/>
          <p:nvPr/>
        </p:nvCxnSpPr>
        <p:spPr>
          <a:xfrm>
            <a:off x="-72550" y="3654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6503267"/>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4138300"/>
            <a:ext cx="3118200" cy="2934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5"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94"/>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4595827" y="5774699"/>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9155319"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689155" y="2234589"/>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273634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4723851"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671135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2" name="Group 18">
            <a:extLst>
              <a:ext uri="{FF2B5EF4-FFF2-40B4-BE49-F238E27FC236}">
                <a16:creationId xmlns:a16="http://schemas.microsoft.com/office/drawing/2014/main" id="{65B49267-E735-4FC7-83FE-360218A92580}"/>
              </a:ext>
            </a:extLst>
          </p:cNvPr>
          <p:cNvGrpSpPr/>
          <p:nvPr userDrawn="1"/>
        </p:nvGrpSpPr>
        <p:grpSpPr>
          <a:xfrm>
            <a:off x="0" y="5736342"/>
            <a:ext cx="9144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096588" y="3684257"/>
            <a:ext cx="5079834"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91" y="1518828"/>
            <a:ext cx="6505835"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91" y="2240638"/>
            <a:ext cx="6030019"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91" y="2962448"/>
            <a:ext cx="5554927"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1" y="4873507"/>
            <a:ext cx="9148347"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50716" y="1813625"/>
            <a:ext cx="3167322"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1" y="4347"/>
            <a:ext cx="9148347"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9"/>
            <a:ext cx="9144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434257" y="1506785"/>
            <a:ext cx="2322806"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39254" y="1630206"/>
            <a:ext cx="1339609"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7"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7.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theme" Target="../theme/theme8.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536633"/>
            <a:ext cx="77175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8"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7" r:id="rId1"/>
    <p:sldLayoutId id="2147483719"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datasets/ilhamfp31/indonesian-abusive-and-hate-speech-twitter-text/code" TargetMode="Externa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078294"/>
            <a:ext cx="9144000" cy="1708160"/>
          </a:xfrm>
          <a:prstGeom prst="rect">
            <a:avLst/>
          </a:prstGeom>
          <a:noFill/>
        </p:spPr>
        <p:txBody>
          <a:bodyPr wrap="square" rtlCol="0" anchor="ctr">
            <a:spAutoFit/>
          </a:bodyPr>
          <a:lstStyle/>
          <a:p>
            <a:pPr algn="ctr"/>
            <a:r>
              <a:rPr lang="en-US" sz="3500" b="1" dirty="0">
                <a:solidFill>
                  <a:schemeClr val="bg1"/>
                </a:solidFill>
              </a:rPr>
              <a:t>Development of Mini Application of Indonesian Abusive Words Filter on Twitter with Descriptive</a:t>
            </a:r>
            <a:r>
              <a:rPr lang="id-ID" sz="3500" b="1" dirty="0">
                <a:solidFill>
                  <a:schemeClr val="bg1"/>
                </a:solidFill>
              </a:rPr>
              <a:t> </a:t>
            </a:r>
            <a:r>
              <a:rPr lang="en-US" sz="3500" b="1" dirty="0">
                <a:solidFill>
                  <a:schemeClr val="bg1"/>
                </a:solidFill>
              </a:rPr>
              <a:t>Methods.</a:t>
            </a:r>
            <a:endParaRPr lang="ko-KR" altLang="en-US" sz="35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252536" y="5786454"/>
            <a:ext cx="9143890" cy="707886"/>
          </a:xfrm>
          <a:prstGeom prst="rect">
            <a:avLst/>
          </a:prstGeom>
          <a:noFill/>
        </p:spPr>
        <p:txBody>
          <a:bodyPr wrap="square" rtlCol="0" anchor="ctr">
            <a:spAutoFit/>
          </a:bodyPr>
          <a:lstStyle/>
          <a:p>
            <a:pPr marL="228600" indent="-228600" algn="ctr"/>
            <a:r>
              <a:rPr lang="en-US" sz="2000" b="1" dirty="0">
                <a:solidFill>
                  <a:schemeClr val="bg1"/>
                </a:solidFill>
              </a:rPr>
              <a:t>Written by: </a:t>
            </a:r>
            <a:r>
              <a:rPr lang="en-US" sz="2000" b="1" dirty="0" err="1">
                <a:solidFill>
                  <a:schemeClr val="bg1"/>
                </a:solidFill>
              </a:rPr>
              <a:t>Febrian</a:t>
            </a:r>
            <a:r>
              <a:rPr lang="en-US" sz="2000" b="1" dirty="0">
                <a:solidFill>
                  <a:schemeClr val="bg1"/>
                </a:solidFill>
              </a:rPr>
              <a:t> </a:t>
            </a:r>
            <a:r>
              <a:rPr lang="en-US" sz="2000" b="1" dirty="0" err="1">
                <a:solidFill>
                  <a:schemeClr val="bg1"/>
                </a:solidFill>
              </a:rPr>
              <a:t>Nur</a:t>
            </a:r>
            <a:r>
              <a:rPr lang="en-US" sz="2000" b="1" dirty="0">
                <a:solidFill>
                  <a:schemeClr val="bg1"/>
                </a:solidFill>
              </a:rPr>
              <a:t> </a:t>
            </a:r>
            <a:r>
              <a:rPr lang="en-US" sz="2000" b="1" dirty="0" err="1">
                <a:solidFill>
                  <a:schemeClr val="bg1"/>
                </a:solidFill>
              </a:rPr>
              <a:t>Alam</a:t>
            </a:r>
            <a:endParaRPr lang="id-ID" sz="2000" dirty="0">
              <a:solidFill>
                <a:schemeClr val="bg1"/>
              </a:solidFill>
            </a:endParaRPr>
          </a:p>
          <a:p>
            <a:pPr marL="228600" indent="-228600" algn="ctr"/>
            <a:r>
              <a:rPr lang="en-US" sz="2000" b="1" dirty="0">
                <a:solidFill>
                  <a:schemeClr val="bg1"/>
                </a:solidFill>
              </a:rPr>
              <a:t>DSC WAVE-7</a:t>
            </a:r>
            <a:endParaRPr lang="id-ID" sz="2000" dirty="0">
              <a:solidFill>
                <a:schemeClr val="bg1"/>
              </a:solidFill>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The Mini-Application was developed to make the tweet cleaning process easier. The following is a view of the mini-application developed using swagger</a:t>
            </a:r>
          </a:p>
        </p:txBody>
      </p:sp>
      <p:pic>
        <p:nvPicPr>
          <p:cNvPr id="5" name="Picture 4">
            <a:extLst>
              <a:ext uri="{FF2B5EF4-FFF2-40B4-BE49-F238E27FC236}">
                <a16:creationId xmlns:a16="http://schemas.microsoft.com/office/drawing/2014/main" id="{1BE06F0A-49FA-3F26-017F-6A3454320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852" y="1412776"/>
            <a:ext cx="7236296" cy="3766625"/>
          </a:xfrm>
          <a:prstGeom prst="rect">
            <a:avLst/>
          </a:prstGeom>
        </p:spPr>
      </p:pic>
    </p:spTree>
    <p:extLst>
      <p:ext uri="{BB962C8B-B14F-4D97-AF65-F5344CB8AC3E}">
        <p14:creationId xmlns:p14="http://schemas.microsoft.com/office/powerpoint/2010/main" val="72329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1200329"/>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Conditions in the initial tweet data created using </a:t>
            </a:r>
            <a:r>
              <a:rPr lang="en-US" altLang="ko-KR" dirty="0" err="1">
                <a:solidFill>
                  <a:schemeClr val="tx1">
                    <a:lumMod val="75000"/>
                    <a:lumOff val="25000"/>
                  </a:schemeClr>
                </a:solidFill>
                <a:ea typeface="FZShuTi" pitchFamily="2" charset="-122"/>
                <a:cs typeface="Arial" pitchFamily="34" charset="0"/>
              </a:rPr>
              <a:t>wordcloud</a:t>
            </a:r>
            <a:r>
              <a:rPr lang="en-US" altLang="ko-KR" dirty="0">
                <a:solidFill>
                  <a:schemeClr val="tx1">
                    <a:lumMod val="75000"/>
                    <a:lumOff val="25000"/>
                  </a:schemeClr>
                </a:solidFill>
                <a:ea typeface="FZShuTi" pitchFamily="2" charset="-122"/>
                <a:cs typeface="Arial" pitchFamily="34" charset="0"/>
              </a:rPr>
              <a:t>, it can be seen that there are still many abusive words, there are still tweets that use capital letters. Tweets still contain many unnecessary characters such as numbers and symbols.</a:t>
            </a:r>
          </a:p>
        </p:txBody>
      </p:sp>
      <p:pic>
        <p:nvPicPr>
          <p:cNvPr id="6" name="Picture 5">
            <a:extLst>
              <a:ext uri="{FF2B5EF4-FFF2-40B4-BE49-F238E27FC236}">
                <a16:creationId xmlns:a16="http://schemas.microsoft.com/office/drawing/2014/main" id="{64BE7801-84E1-C358-6ECC-64C690F26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967840"/>
            <a:ext cx="4176464" cy="4176464"/>
          </a:xfrm>
          <a:prstGeom prst="rect">
            <a:avLst/>
          </a:prstGeom>
        </p:spPr>
      </p:pic>
    </p:spTree>
    <p:extLst>
      <p:ext uri="{BB962C8B-B14F-4D97-AF65-F5344CB8AC3E}">
        <p14:creationId xmlns:p14="http://schemas.microsoft.com/office/powerpoint/2010/main" val="123869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en-US" altLang="ko-KR" sz="3000" b="1" dirty="0">
                <a:solidFill>
                  <a:schemeClr val="tx1"/>
                </a:solidFill>
                <a:effectLst>
                  <a:outerShdw blurRad="38100" dist="38100" dir="2700000" algn="tl">
                    <a:srgbClr val="000000">
                      <a:alpha val="43137"/>
                    </a:srgbClr>
                  </a:outerShdw>
                </a:effectLst>
              </a:rPr>
              <a:t>Mini-Application Development</a:t>
            </a:r>
          </a:p>
        </p:txBody>
      </p:sp>
      <p:sp>
        <p:nvSpPr>
          <p:cNvPr id="8" name="TextBox 7">
            <a:extLst>
              <a:ext uri="{FF2B5EF4-FFF2-40B4-BE49-F238E27FC236}">
                <a16:creationId xmlns:a16="http://schemas.microsoft.com/office/drawing/2014/main" id="{B0D50C08-1AB6-4131-864E-7DCC218F1994}"/>
              </a:ext>
            </a:extLst>
          </p:cNvPr>
          <p:cNvSpPr txBox="1"/>
          <p:nvPr/>
        </p:nvSpPr>
        <p:spPr>
          <a:xfrm>
            <a:off x="1079612" y="5289995"/>
            <a:ext cx="6984776" cy="923330"/>
          </a:xfrm>
          <a:prstGeom prst="rect">
            <a:avLst/>
          </a:prstGeom>
          <a:noFill/>
        </p:spPr>
        <p:txBody>
          <a:bodyPr wrap="square" lIns="108000" rIns="108000" rtlCol="0">
            <a:spAutoFit/>
          </a:bodyPr>
          <a:lstStyle/>
          <a:p>
            <a:pPr algn="just"/>
            <a:r>
              <a:rPr lang="en-US" altLang="ko-KR" dirty="0">
                <a:solidFill>
                  <a:schemeClr val="tx1">
                    <a:lumMod val="75000"/>
                    <a:lumOff val="25000"/>
                  </a:schemeClr>
                </a:solidFill>
                <a:ea typeface="FZShuTi" pitchFamily="2" charset="-122"/>
                <a:cs typeface="Arial" pitchFamily="34" charset="0"/>
              </a:rPr>
              <a:t>After the data was inputted into the mini-app, it became cleaner, the abusive words disappeared, all letters were changed to lowercase, and the word "</a:t>
            </a:r>
            <a:r>
              <a:rPr lang="en-US" altLang="ko-KR" dirty="0" err="1">
                <a:solidFill>
                  <a:schemeClr val="tx1">
                    <a:lumMod val="75000"/>
                    <a:lumOff val="25000"/>
                  </a:schemeClr>
                </a:solidFill>
                <a:ea typeface="FZShuTi" pitchFamily="2" charset="-122"/>
                <a:cs typeface="Arial" pitchFamily="34" charset="0"/>
              </a:rPr>
              <a:t>alay</a:t>
            </a:r>
            <a:r>
              <a:rPr lang="en-US" altLang="ko-KR" dirty="0">
                <a:solidFill>
                  <a:schemeClr val="tx1">
                    <a:lumMod val="75000"/>
                    <a:lumOff val="25000"/>
                  </a:schemeClr>
                </a:solidFill>
                <a:ea typeface="FZShuTi" pitchFamily="2" charset="-122"/>
                <a:cs typeface="Arial" pitchFamily="34" charset="0"/>
              </a:rPr>
              <a:t>" was changed to a standard word. </a:t>
            </a:r>
          </a:p>
        </p:txBody>
      </p:sp>
      <p:pic>
        <p:nvPicPr>
          <p:cNvPr id="4" name="Picture 3">
            <a:extLst>
              <a:ext uri="{FF2B5EF4-FFF2-40B4-BE49-F238E27FC236}">
                <a16:creationId xmlns:a16="http://schemas.microsoft.com/office/drawing/2014/main" id="{DD716C56-7E86-229E-1AD8-DEEACEEFC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29" y="967840"/>
            <a:ext cx="4032541" cy="4032541"/>
          </a:xfrm>
          <a:prstGeom prst="rect">
            <a:avLst/>
          </a:prstGeom>
        </p:spPr>
      </p:pic>
    </p:spTree>
    <p:extLst>
      <p:ext uri="{BB962C8B-B14F-4D97-AF65-F5344CB8AC3E}">
        <p14:creationId xmlns:p14="http://schemas.microsoft.com/office/powerpoint/2010/main" val="3672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AC680-1E1C-483E-BE16-FCCFDDA4A17A}"/>
              </a:ext>
            </a:extLst>
          </p:cNvPr>
          <p:cNvSpPr txBox="1"/>
          <p:nvPr/>
        </p:nvSpPr>
        <p:spPr>
          <a:xfrm>
            <a:off x="3604977" y="1648414"/>
            <a:ext cx="4349551" cy="923330"/>
          </a:xfrm>
          <a:prstGeom prst="rect">
            <a:avLst/>
          </a:prstGeom>
          <a:noFill/>
        </p:spPr>
        <p:txBody>
          <a:bodyPr wrap="square" rtlCol="0" anchor="ctr">
            <a:spAutoFit/>
          </a:bodyPr>
          <a:lstStyle/>
          <a:p>
            <a:pPr algn="ctr"/>
            <a:r>
              <a:rPr lang="en-US" altLang="ko-KR" sz="5400" dirty="0">
                <a:solidFill>
                  <a:schemeClr val="bg1"/>
                </a:solidFill>
                <a:latin typeface="+mj-lt"/>
              </a:rPr>
              <a:t>Co</a:t>
            </a:r>
            <a:r>
              <a:rPr lang="id-ID" altLang="ko-KR" sz="5400" dirty="0">
                <a:solidFill>
                  <a:schemeClr val="bg1"/>
                </a:solidFill>
                <a:latin typeface="+mj-lt"/>
              </a:rPr>
              <a:t>nclusion</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C1174DC2-E34F-43A2-AD64-CD4DADA4E10C}"/>
              </a:ext>
            </a:extLst>
          </p:cNvPr>
          <p:cNvSpPr txBox="1"/>
          <p:nvPr/>
        </p:nvSpPr>
        <p:spPr>
          <a:xfrm>
            <a:off x="3604977" y="2549437"/>
            <a:ext cx="4349551" cy="2585323"/>
          </a:xfrm>
          <a:prstGeom prst="rect">
            <a:avLst/>
          </a:prstGeom>
          <a:noFill/>
        </p:spPr>
        <p:txBody>
          <a:bodyPr wrap="square" rtlCol="0" anchor="ctr">
            <a:spAutoFit/>
          </a:bodyPr>
          <a:lstStyle/>
          <a:p>
            <a:pPr algn="just"/>
            <a:r>
              <a:rPr lang="en-US" dirty="0">
                <a:solidFill>
                  <a:schemeClr val="bg1"/>
                </a:solidFill>
              </a:rPr>
              <a:t>Based on the results of tweet sentiment analysis with descriptive methods, Non-toxic tweets are more dominant, namely as many as 5,860 (44.5%) tweets, followed by Toxic tweets as many as 3,295 (25%) other tweets as 4,014 (30.5%) from a total of 13,169 tweets. And the mini-app has succeeded in eliminating abusive words and replacing "Alay" words with standard words.</a:t>
            </a:r>
            <a:endParaRPr lang="id-ID" dirty="0">
              <a:solidFill>
                <a:schemeClr val="bg1"/>
              </a:solidFill>
            </a:endParaRPr>
          </a:p>
        </p:txBody>
      </p:sp>
    </p:spTree>
    <p:extLst>
      <p:ext uri="{BB962C8B-B14F-4D97-AF65-F5344CB8AC3E}">
        <p14:creationId xmlns:p14="http://schemas.microsoft.com/office/powerpoint/2010/main" val="41791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7FB0DA5-44F9-4EA3-9434-8A8FD09B71FA}"/>
              </a:ext>
            </a:extLst>
          </p:cNvPr>
          <p:cNvSpPr txBox="1"/>
          <p:nvPr/>
        </p:nvSpPr>
        <p:spPr>
          <a:xfrm>
            <a:off x="397161" y="469943"/>
            <a:ext cx="3960525" cy="1754326"/>
          </a:xfrm>
          <a:prstGeom prst="rect">
            <a:avLst/>
          </a:prstGeom>
          <a:noFill/>
        </p:spPr>
        <p:txBody>
          <a:bodyPr wrap="square" rtlCol="0" anchor="ctr">
            <a:spAutoFit/>
          </a:bodyPr>
          <a:lstStyle/>
          <a:p>
            <a:r>
              <a:rPr lang="id-ID" altLang="ko-KR" sz="5400" b="1" dirty="0">
                <a:solidFill>
                  <a:schemeClr val="bg1"/>
                </a:solidFill>
                <a:cs typeface="Arial" pitchFamily="34" charset="0"/>
              </a:rPr>
              <a:t>Bibliography</a:t>
            </a:r>
            <a:endParaRPr lang="ko-KR" altLang="en-US" sz="5400" b="1" dirty="0">
              <a:solidFill>
                <a:schemeClr val="bg1"/>
              </a:solidFill>
              <a:cs typeface="Arial" pitchFamily="34" charset="0"/>
            </a:endParaRPr>
          </a:p>
          <a:p>
            <a:endParaRPr lang="ko-KR" altLang="en-US" sz="5400" dirty="0">
              <a:solidFill>
                <a:schemeClr val="bg1"/>
              </a:solidFill>
              <a:latin typeface="+mj-lt"/>
              <a:cs typeface="Arial" pitchFamily="34" charset="0"/>
            </a:endParaRPr>
          </a:p>
        </p:txBody>
      </p:sp>
      <p:sp>
        <p:nvSpPr>
          <p:cNvPr id="3" name="TextBox 2">
            <a:extLst>
              <a:ext uri="{FF2B5EF4-FFF2-40B4-BE49-F238E27FC236}">
                <a16:creationId xmlns:a16="http://schemas.microsoft.com/office/drawing/2014/main" id="{5094AAEC-0684-4B95-ACC2-1F2D2D3FD8B0}"/>
              </a:ext>
            </a:extLst>
          </p:cNvPr>
          <p:cNvSpPr txBox="1"/>
          <p:nvPr/>
        </p:nvSpPr>
        <p:spPr>
          <a:xfrm>
            <a:off x="3214678" y="1571612"/>
            <a:ext cx="5302132" cy="3785652"/>
          </a:xfrm>
          <a:prstGeom prst="rect">
            <a:avLst/>
          </a:prstGeom>
          <a:noFill/>
        </p:spPr>
        <p:txBody>
          <a:bodyPr wrap="square" rtlCol="0">
            <a:spAutoFit/>
          </a:bodyPr>
          <a:lstStyle/>
          <a:p>
            <a:pPr marL="533400" indent="-533400"/>
            <a:r>
              <a:rPr lang="id-ID" altLang="ko-KR" sz="1600" dirty="0">
                <a:solidFill>
                  <a:schemeClr val="bg1"/>
                </a:solidFill>
                <a:cs typeface="Arial" pitchFamily="34" charset="0"/>
              </a:rPr>
              <a:t>A. P. J. Dwitama. Deteksi Ujaran Kebencian Pada Twitter Bahasa Indonesia. Menggunakan Machine Learning: Reviu Literatur. Jurnal SNATi. Volume 1. Nomor 1. 2021.</a:t>
            </a:r>
          </a:p>
          <a:p>
            <a:pPr marL="533400" indent="-533400"/>
            <a:r>
              <a:rPr lang="id-ID" altLang="ko-KR" sz="1600" dirty="0">
                <a:solidFill>
                  <a:schemeClr val="bg1"/>
                </a:solidFill>
                <a:cs typeface="Arial" pitchFamily="34" charset="0"/>
              </a:rPr>
              <a:t>F. F. Mailo., L. Lazuardi. Analisis Sentimen Data Twitter Menggunakan Metode Text Mining Tentang Masalah Obesitas Indonesia. Journal Of Information System For Public Health, Vol. 4,No. 1, April 2019.</a:t>
            </a:r>
          </a:p>
          <a:p>
            <a:pPr marL="533400" indent="-533400"/>
            <a:r>
              <a:rPr lang="id-ID" altLang="ko-KR" sz="1600" dirty="0">
                <a:solidFill>
                  <a:schemeClr val="bg1"/>
                </a:solidFill>
                <a:cs typeface="Arial" pitchFamily="34" charset="0"/>
              </a:rPr>
              <a:t>O. H. Rahman., G. Abdillah., A. Komarudin. Klasifikasi Ujaran Kebencian pada Media Sosial Twitter Menggunakan Support Vector Machine. Jurnal Rekayasa Sistem dan Teknologi Informasi. Vol. 5 No. 1 (2021) 17-23.</a:t>
            </a:r>
            <a:endPar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endParaRP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I. F. PUTRA., Indonesian Abusive and Hate Speech Twitter Text (2020) &lt;https://www.kaggle .com/datasets/</a:t>
            </a:r>
          </a:p>
          <a:p>
            <a:pPr marL="533400" marR="0" lvl="0" indent="-53340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	ilhamfp31/</a:t>
            </a:r>
            <a:r>
              <a:rPr kumimoji="0" lang="en-US" altLang="ko-KR" sz="1600" b="0" i="0" u="none" strike="noStrike" kern="1200" cap="none" spc="0" normalizeH="0" baseline="0" noProof="0" dirty="0" err="1">
                <a:ln>
                  <a:noFill/>
                </a:ln>
                <a:solidFill>
                  <a:prstClr val="white"/>
                </a:solidFill>
                <a:effectLst/>
                <a:uLnTx/>
                <a:uFillTx/>
                <a:latin typeface="Calibri"/>
                <a:ea typeface="맑은 고딕" panose="020B0503020000020004" pitchFamily="34" charset="-127"/>
                <a:cs typeface="Arial" pitchFamily="34" charset="0"/>
              </a:rPr>
              <a:t>indonesian</a:t>
            </a:r>
            <a:r>
              <a:rPr kumimoji="0" lang="en-US" altLang="ko-KR" sz="16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Arial" pitchFamily="34" charset="0"/>
              </a:rPr>
              <a:t>-abusive-and-hate-speech-twitter-text/code&gt;</a:t>
            </a:r>
          </a:p>
        </p:txBody>
      </p:sp>
    </p:spTree>
    <p:extLst>
      <p:ext uri="{BB962C8B-B14F-4D97-AF65-F5344CB8AC3E}">
        <p14:creationId xmlns:p14="http://schemas.microsoft.com/office/powerpoint/2010/main" val="68981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51520" y="4005064"/>
            <a:ext cx="9143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75499" y="5937600"/>
            <a:ext cx="9144000"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Road Map</a:t>
            </a:r>
            <a:endParaRPr lang="ko-KR" altLang="en-US" sz="5400" dirty="0">
              <a:solidFill>
                <a:schemeClr val="bg1"/>
              </a:solidFill>
              <a:cs typeface="Arial" pitchFamily="34" charset="0"/>
            </a:endParaRPr>
          </a:p>
        </p:txBody>
      </p:sp>
      <p:grpSp>
        <p:nvGrpSpPr>
          <p:cNvPr id="2" name="Group 21">
            <a:extLst>
              <a:ext uri="{FF2B5EF4-FFF2-40B4-BE49-F238E27FC236}">
                <a16:creationId xmlns:a16="http://schemas.microsoft.com/office/drawing/2014/main" id="{6D82379A-4806-4E55-B404-F9EBA141895F}"/>
              </a:ext>
            </a:extLst>
          </p:cNvPr>
          <p:cNvGrpSpPr/>
          <p:nvPr/>
        </p:nvGrpSpPr>
        <p:grpSpPr>
          <a:xfrm>
            <a:off x="142844" y="642918"/>
            <a:ext cx="3245492" cy="938719"/>
            <a:chOff x="2898065" y="559041"/>
            <a:chExt cx="4327322" cy="938719"/>
          </a:xfrm>
        </p:grpSpPr>
        <p:sp>
          <p:nvSpPr>
            <p:cNvPr id="6" name="TextBox 5">
              <a:extLst>
                <a:ext uri="{FF2B5EF4-FFF2-40B4-BE49-F238E27FC236}">
                  <a16:creationId xmlns:a16="http://schemas.microsoft.com/office/drawing/2014/main" id="{B4C43BF4-0643-4C68-A841-BECA7B930C64}"/>
                </a:ext>
              </a:extLst>
            </p:cNvPr>
            <p:cNvSpPr txBox="1"/>
            <p:nvPr/>
          </p:nvSpPr>
          <p:spPr>
            <a:xfrm>
              <a:off x="4126371" y="753490"/>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Intoduction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898065" y="559041"/>
              <a:ext cx="132355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01</a:t>
              </a:r>
              <a:endParaRPr lang="ko-KR" altLang="en-US" sz="5500" b="1" dirty="0">
                <a:solidFill>
                  <a:schemeClr val="accent1"/>
                </a:solidFill>
                <a:cs typeface="Arial" pitchFamily="34" charset="0"/>
              </a:endParaRPr>
            </a:p>
          </p:txBody>
        </p:sp>
      </p:grpSp>
      <p:grpSp>
        <p:nvGrpSpPr>
          <p:cNvPr id="4" name="Group 22">
            <a:extLst>
              <a:ext uri="{FF2B5EF4-FFF2-40B4-BE49-F238E27FC236}">
                <a16:creationId xmlns:a16="http://schemas.microsoft.com/office/drawing/2014/main" id="{04CC4457-89DD-4352-AB51-0910BE740B17}"/>
              </a:ext>
            </a:extLst>
          </p:cNvPr>
          <p:cNvGrpSpPr/>
          <p:nvPr/>
        </p:nvGrpSpPr>
        <p:grpSpPr>
          <a:xfrm>
            <a:off x="3071802" y="642918"/>
            <a:ext cx="3269378" cy="1395765"/>
            <a:chOff x="2898066" y="559041"/>
            <a:chExt cx="4359170" cy="1395765"/>
          </a:xfrm>
        </p:grpSpPr>
        <p:sp>
          <p:nvSpPr>
            <p:cNvPr id="27" name="TextBox 26">
              <a:extLst>
                <a:ext uri="{FF2B5EF4-FFF2-40B4-BE49-F238E27FC236}">
                  <a16:creationId xmlns:a16="http://schemas.microsoft.com/office/drawing/2014/main" id="{E4514232-7223-4172-8340-C5D1ABEC2389}"/>
                </a:ext>
              </a:extLst>
            </p:cNvPr>
            <p:cNvSpPr txBox="1"/>
            <p:nvPr/>
          </p:nvSpPr>
          <p:spPr>
            <a:xfrm>
              <a:off x="4158222" y="615978"/>
              <a:ext cx="3099014" cy="1338828"/>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The methodology</a:t>
              </a:r>
            </a:p>
            <a:p>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02</a:t>
              </a:r>
              <a:endParaRPr lang="ko-KR" altLang="en-US" sz="5500" b="1" dirty="0">
                <a:solidFill>
                  <a:schemeClr val="accent1"/>
                </a:solidFill>
                <a:cs typeface="Arial" pitchFamily="34" charset="0"/>
              </a:endParaRPr>
            </a:p>
          </p:txBody>
        </p:sp>
      </p:grpSp>
      <p:grpSp>
        <p:nvGrpSpPr>
          <p:cNvPr id="9" name="Group 27">
            <a:extLst>
              <a:ext uri="{FF2B5EF4-FFF2-40B4-BE49-F238E27FC236}">
                <a16:creationId xmlns:a16="http://schemas.microsoft.com/office/drawing/2014/main" id="{13B9A7D2-3EA3-4E35-9CBC-4733271531E1}"/>
              </a:ext>
            </a:extLst>
          </p:cNvPr>
          <p:cNvGrpSpPr/>
          <p:nvPr/>
        </p:nvGrpSpPr>
        <p:grpSpPr>
          <a:xfrm>
            <a:off x="6072198" y="632893"/>
            <a:ext cx="3278684" cy="1115268"/>
            <a:chOff x="2898065" y="559041"/>
            <a:chExt cx="4371578" cy="1115268"/>
          </a:xfrm>
        </p:grpSpPr>
        <p:sp>
          <p:nvSpPr>
            <p:cNvPr id="32" name="TextBox 31">
              <a:extLst>
                <a:ext uri="{FF2B5EF4-FFF2-40B4-BE49-F238E27FC236}">
                  <a16:creationId xmlns:a16="http://schemas.microsoft.com/office/drawing/2014/main" id="{4CA90938-346C-4188-8DD4-C58ECAFEBDF8}"/>
                </a:ext>
              </a:extLst>
            </p:cNvPr>
            <p:cNvSpPr txBox="1"/>
            <p:nvPr/>
          </p:nvSpPr>
          <p:spPr>
            <a:xfrm>
              <a:off x="4170627" y="750979"/>
              <a:ext cx="3099016" cy="923330"/>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Dataset and Feature</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id="{B0F28BDB-974B-465A-B46E-C9B3C11C2AE6}"/>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03</a:t>
              </a:r>
              <a:endParaRPr lang="ko-KR" altLang="en-US" sz="5500" b="1" dirty="0">
                <a:solidFill>
                  <a:schemeClr val="accent1"/>
                </a:solidFill>
                <a:cs typeface="Arial" pitchFamily="34" charset="0"/>
              </a:endParaRPr>
            </a:p>
          </p:txBody>
        </p:sp>
      </p:grpSp>
      <p:grpSp>
        <p:nvGrpSpPr>
          <p:cNvPr id="11" name="Group 32">
            <a:extLst>
              <a:ext uri="{FF2B5EF4-FFF2-40B4-BE49-F238E27FC236}">
                <a16:creationId xmlns:a16="http://schemas.microsoft.com/office/drawing/2014/main" id="{4D5CC248-FD84-48BD-8BD0-695C9D91BA8B}"/>
              </a:ext>
            </a:extLst>
          </p:cNvPr>
          <p:cNvGrpSpPr/>
          <p:nvPr/>
        </p:nvGrpSpPr>
        <p:grpSpPr>
          <a:xfrm>
            <a:off x="3071802" y="1975401"/>
            <a:ext cx="3269378" cy="1122449"/>
            <a:chOff x="2898066" y="559041"/>
            <a:chExt cx="4359170" cy="1122449"/>
          </a:xfrm>
        </p:grpSpPr>
        <p:sp>
          <p:nvSpPr>
            <p:cNvPr id="37" name="TextBox 36">
              <a:extLst>
                <a:ext uri="{FF2B5EF4-FFF2-40B4-BE49-F238E27FC236}">
                  <a16:creationId xmlns:a16="http://schemas.microsoft.com/office/drawing/2014/main" id="{A0D192CB-9424-40A2-9527-742654B8485C}"/>
                </a:ext>
              </a:extLst>
            </p:cNvPr>
            <p:cNvSpPr txBox="1"/>
            <p:nvPr/>
          </p:nvSpPr>
          <p:spPr>
            <a:xfrm>
              <a:off x="4158222" y="758160"/>
              <a:ext cx="3099014"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a:t>
              </a:r>
              <a:r>
                <a:rPr lang="id-ID" altLang="ko-KR" sz="2700" b="1" dirty="0">
                  <a:solidFill>
                    <a:schemeClr val="bg1"/>
                  </a:solidFill>
                  <a:cs typeface="Arial" pitchFamily="34" charset="0"/>
                </a:rPr>
                <a:t>clusion</a:t>
              </a:r>
              <a:endParaRPr lang="ko-KR" altLang="en-US" sz="2700" b="1" dirty="0">
                <a:solidFill>
                  <a:schemeClr val="bg1"/>
                </a:solidFill>
                <a:cs typeface="Arial" pitchFamily="34" charset="0"/>
              </a:endParaRPr>
            </a:p>
            <a:p>
              <a:endParaRPr lang="ko-KR" altLang="en-US" sz="2700" b="1" dirty="0">
                <a:solidFill>
                  <a:schemeClr val="bg1"/>
                </a:solidFill>
                <a:cs typeface="Arial" pitchFamily="34" charset="0"/>
              </a:endParaRPr>
            </a:p>
          </p:txBody>
        </p:sp>
        <p:sp>
          <p:nvSpPr>
            <p:cNvPr id="35" name="TextBox 34">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a:t>
              </a:r>
              <a:r>
                <a:rPr lang="id-ID" altLang="ko-KR" sz="5500" b="1" dirty="0">
                  <a:solidFill>
                    <a:schemeClr val="accent1"/>
                  </a:solidFill>
                  <a:cs typeface="Arial" pitchFamily="34" charset="0"/>
                </a:rPr>
                <a:t>5</a:t>
              </a:r>
              <a:endParaRPr lang="ko-KR" altLang="en-US" sz="5500" b="1" dirty="0">
                <a:solidFill>
                  <a:schemeClr val="accent1"/>
                </a:solidFill>
                <a:cs typeface="Arial" pitchFamily="34" charset="0"/>
              </a:endParaRPr>
            </a:p>
          </p:txBody>
        </p:sp>
      </p:grpSp>
      <p:grpSp>
        <p:nvGrpSpPr>
          <p:cNvPr id="21" name="Group 32">
            <a:extLst>
              <a:ext uri="{FF2B5EF4-FFF2-40B4-BE49-F238E27FC236}">
                <a16:creationId xmlns:a16="http://schemas.microsoft.com/office/drawing/2014/main" id="{4D5CC248-FD84-48BD-8BD0-695C9D91BA8B}"/>
              </a:ext>
            </a:extLst>
          </p:cNvPr>
          <p:cNvGrpSpPr/>
          <p:nvPr/>
        </p:nvGrpSpPr>
        <p:grpSpPr>
          <a:xfrm>
            <a:off x="173134" y="2057953"/>
            <a:ext cx="3269378" cy="938719"/>
            <a:chOff x="2898066" y="559041"/>
            <a:chExt cx="4359170" cy="938719"/>
          </a:xfrm>
        </p:grpSpPr>
        <p:sp>
          <p:nvSpPr>
            <p:cNvPr id="28" name="TextBox 27">
              <a:extLst>
                <a:ext uri="{FF2B5EF4-FFF2-40B4-BE49-F238E27FC236}">
                  <a16:creationId xmlns:a16="http://schemas.microsoft.com/office/drawing/2014/main" id="{A0D192CB-9424-40A2-9527-742654B8485C}"/>
                </a:ext>
              </a:extLst>
            </p:cNvPr>
            <p:cNvSpPr txBox="1"/>
            <p:nvPr/>
          </p:nvSpPr>
          <p:spPr>
            <a:xfrm>
              <a:off x="4158222" y="788550"/>
              <a:ext cx="3099014"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Analyze</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8919EB3B-1F9F-4699-8BD7-9E95B9B171C9}"/>
                </a:ext>
              </a:extLst>
            </p:cNvPr>
            <p:cNvSpPr txBox="1"/>
            <p:nvPr/>
          </p:nvSpPr>
          <p:spPr>
            <a:xfrm>
              <a:off x="2898066" y="559041"/>
              <a:ext cx="1311149"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04</a:t>
              </a:r>
              <a:endParaRPr lang="ko-KR" altLang="en-US" sz="5500" b="1" dirty="0">
                <a:solidFill>
                  <a:schemeClr val="accent1"/>
                </a:solidFill>
                <a:cs typeface="Arial" pitchFamily="34" charset="0"/>
              </a:endParaRPr>
            </a:p>
          </p:txBody>
        </p:sp>
      </p:grpSp>
      <p:grpSp>
        <p:nvGrpSpPr>
          <p:cNvPr id="3" name="Group 27">
            <a:extLst>
              <a:ext uri="{FF2B5EF4-FFF2-40B4-BE49-F238E27FC236}">
                <a16:creationId xmlns:a16="http://schemas.microsoft.com/office/drawing/2014/main" id="{EF3DA701-94D2-D9F8-B3CE-B12C30B2DD55}"/>
              </a:ext>
            </a:extLst>
          </p:cNvPr>
          <p:cNvGrpSpPr/>
          <p:nvPr/>
        </p:nvGrpSpPr>
        <p:grpSpPr>
          <a:xfrm>
            <a:off x="5949832" y="1940099"/>
            <a:ext cx="3278684" cy="938719"/>
            <a:chOff x="2898065" y="559041"/>
            <a:chExt cx="4371578" cy="938719"/>
          </a:xfrm>
        </p:grpSpPr>
        <p:sp>
          <p:nvSpPr>
            <p:cNvPr id="5" name="TextBox 4">
              <a:extLst>
                <a:ext uri="{FF2B5EF4-FFF2-40B4-BE49-F238E27FC236}">
                  <a16:creationId xmlns:a16="http://schemas.microsoft.com/office/drawing/2014/main" id="{ACCC07C8-D3F4-28ED-CF58-0569E8E91876}"/>
                </a:ext>
              </a:extLst>
            </p:cNvPr>
            <p:cNvSpPr txBox="1"/>
            <p:nvPr/>
          </p:nvSpPr>
          <p:spPr>
            <a:xfrm>
              <a:off x="4170627" y="750979"/>
              <a:ext cx="3099016"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Bibliography</a:t>
              </a:r>
              <a:endParaRPr lang="ko-KR" altLang="en-US" sz="2700" b="1" dirty="0">
                <a:solidFill>
                  <a:schemeClr val="bg1"/>
                </a:solidFill>
                <a:cs typeface="Arial" pitchFamily="34" charset="0"/>
              </a:endParaRPr>
            </a:p>
          </p:txBody>
        </p:sp>
        <p:sp>
          <p:nvSpPr>
            <p:cNvPr id="8" name="TextBox 7">
              <a:extLst>
                <a:ext uri="{FF2B5EF4-FFF2-40B4-BE49-F238E27FC236}">
                  <a16:creationId xmlns:a16="http://schemas.microsoft.com/office/drawing/2014/main" id="{C879F442-456E-7873-289D-D3FFA69F73FE}"/>
                </a:ext>
              </a:extLst>
            </p:cNvPr>
            <p:cNvSpPr txBox="1"/>
            <p:nvPr/>
          </p:nvSpPr>
          <p:spPr>
            <a:xfrm>
              <a:off x="2898065" y="559041"/>
              <a:ext cx="1418806" cy="938719"/>
            </a:xfrm>
            <a:prstGeom prst="rect">
              <a:avLst/>
            </a:prstGeom>
            <a:noFill/>
          </p:spPr>
          <p:txBody>
            <a:bodyPr wrap="square" lIns="108000" rIns="108000" rtlCol="0">
              <a:spAutoFit/>
            </a:bodyPr>
            <a:lstStyle/>
            <a:p>
              <a:pPr algn="ctr"/>
              <a:r>
                <a:rPr lang="en-US" altLang="ko-KR" sz="5500" b="1" dirty="0">
                  <a:solidFill>
                    <a:schemeClr val="accent1"/>
                  </a:solidFill>
                  <a:cs typeface="Arial" pitchFamily="34" charset="0"/>
                </a:rPr>
                <a:t>06</a:t>
              </a:r>
              <a:endParaRPr lang="ko-KR" altLang="en-US" sz="5500" b="1" dirty="0">
                <a:solidFill>
                  <a:schemeClr val="accent1"/>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69E426DF-5491-4573-A819-19B50F7A1097}"/>
              </a:ext>
            </a:extLst>
          </p:cNvPr>
          <p:cNvGrpSpPr/>
          <p:nvPr/>
        </p:nvGrpSpPr>
        <p:grpSpPr>
          <a:xfrm>
            <a:off x="5691620" y="2298034"/>
            <a:ext cx="3244920" cy="1791425"/>
            <a:chOff x="-548507" y="496953"/>
            <a:chExt cx="11570449" cy="6338092"/>
          </a:xfrm>
        </p:grpSpPr>
        <p:sp>
          <p:nvSpPr>
            <p:cNvPr id="150" name="Freeform: Shape 112">
              <a:extLst>
                <a:ext uri="{FF2B5EF4-FFF2-40B4-BE49-F238E27FC236}">
                  <a16:creationId xmlns:a16="http://schemas.microsoft.com/office/drawing/2014/main" id="{8E02242C-12D2-4895-B258-BE3E212E8AC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51" name="Freeform: Shape 113">
              <a:extLst>
                <a:ext uri="{FF2B5EF4-FFF2-40B4-BE49-F238E27FC236}">
                  <a16:creationId xmlns:a16="http://schemas.microsoft.com/office/drawing/2014/main" id="{9EA5B41C-2894-401C-8702-2D88A7DF8190}"/>
                </a:ext>
              </a:extLst>
            </p:cNvPr>
            <p:cNvSpPr/>
            <p:nvPr/>
          </p:nvSpPr>
          <p:spPr>
            <a:xfrm>
              <a:off x="700576" y="543462"/>
              <a:ext cx="9072286"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2" name="Freeform: Shape 114">
              <a:extLst>
                <a:ext uri="{FF2B5EF4-FFF2-40B4-BE49-F238E27FC236}">
                  <a16:creationId xmlns:a16="http://schemas.microsoft.com/office/drawing/2014/main" id="{E9CC9646-9414-439A-8686-4BFBACE22C2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53" name="Freeform: Shape 115">
              <a:extLst>
                <a:ext uri="{FF2B5EF4-FFF2-40B4-BE49-F238E27FC236}">
                  <a16:creationId xmlns:a16="http://schemas.microsoft.com/office/drawing/2014/main" id="{09DAFE7D-7386-4463-8CAC-606BC9C2698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4" name="Freeform: Shape 116">
              <a:extLst>
                <a:ext uri="{FF2B5EF4-FFF2-40B4-BE49-F238E27FC236}">
                  <a16:creationId xmlns:a16="http://schemas.microsoft.com/office/drawing/2014/main" id="{5FC01EB9-99B0-43D6-90F7-A785F8AF1B9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55" name="Group 117">
              <a:extLst>
                <a:ext uri="{FF2B5EF4-FFF2-40B4-BE49-F238E27FC236}">
                  <a16:creationId xmlns:a16="http://schemas.microsoft.com/office/drawing/2014/main" id="{4B9E99A8-1245-4D15-92FB-8F98C11E5907}"/>
                </a:ext>
              </a:extLst>
            </p:cNvPr>
            <p:cNvGrpSpPr/>
            <p:nvPr/>
          </p:nvGrpSpPr>
          <p:grpSpPr>
            <a:xfrm>
              <a:off x="1606" y="6382978"/>
              <a:ext cx="413937" cy="115242"/>
              <a:chOff x="5955" y="6353672"/>
              <a:chExt cx="413937" cy="115242"/>
            </a:xfrm>
          </p:grpSpPr>
          <p:sp>
            <p:nvSpPr>
              <p:cNvPr id="160" name="Rectangle: Rounded Corners 122">
                <a:extLst>
                  <a:ext uri="{FF2B5EF4-FFF2-40B4-BE49-F238E27FC236}">
                    <a16:creationId xmlns:a16="http://schemas.microsoft.com/office/drawing/2014/main" id="{AE92B352-EC5F-4492-A6E1-D2BD60CA4DD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23">
                <a:extLst>
                  <a:ext uri="{FF2B5EF4-FFF2-40B4-BE49-F238E27FC236}">
                    <a16:creationId xmlns:a16="http://schemas.microsoft.com/office/drawing/2014/main" id="{48AFB3A5-5B02-4F94-94E3-F000EB0E474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18">
              <a:extLst>
                <a:ext uri="{FF2B5EF4-FFF2-40B4-BE49-F238E27FC236}">
                  <a16:creationId xmlns:a16="http://schemas.microsoft.com/office/drawing/2014/main" id="{850C6F58-DAC6-4EF6-9A97-BC7C240DE52C}"/>
                </a:ext>
              </a:extLst>
            </p:cNvPr>
            <p:cNvGrpSpPr/>
            <p:nvPr/>
          </p:nvGrpSpPr>
          <p:grpSpPr>
            <a:xfrm>
              <a:off x="9855291" y="6381600"/>
              <a:ext cx="885989" cy="115242"/>
              <a:chOff x="5955" y="6353672"/>
              <a:chExt cx="413937" cy="115242"/>
            </a:xfrm>
          </p:grpSpPr>
          <p:sp>
            <p:nvSpPr>
              <p:cNvPr id="158" name="Rectangle: Rounded Corners 120">
                <a:extLst>
                  <a:ext uri="{FF2B5EF4-FFF2-40B4-BE49-F238E27FC236}">
                    <a16:creationId xmlns:a16="http://schemas.microsoft.com/office/drawing/2014/main" id="{DA8380D3-B63F-4A83-823A-F1F7EDDC11D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Rounded Corners 121">
                <a:extLst>
                  <a:ext uri="{FF2B5EF4-FFF2-40B4-BE49-F238E27FC236}">
                    <a16:creationId xmlns:a16="http://schemas.microsoft.com/office/drawing/2014/main" id="{6CB67801-3D03-40F5-95EE-72C50BC103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Freeform: Shape 119">
              <a:extLst>
                <a:ext uri="{FF2B5EF4-FFF2-40B4-BE49-F238E27FC236}">
                  <a16:creationId xmlns:a16="http://schemas.microsoft.com/office/drawing/2014/main" id="{79F3213A-D5DC-4512-8F9B-29530EC8C77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3" name="TextBox 112">
            <a:extLst>
              <a:ext uri="{FF2B5EF4-FFF2-40B4-BE49-F238E27FC236}">
                <a16:creationId xmlns:a16="http://schemas.microsoft.com/office/drawing/2014/main" id="{FDF9AF75-7154-4843-91D4-00A95463BF98}"/>
              </a:ext>
            </a:extLst>
          </p:cNvPr>
          <p:cNvSpPr txBox="1"/>
          <p:nvPr/>
        </p:nvSpPr>
        <p:spPr>
          <a:xfrm>
            <a:off x="311524" y="691003"/>
            <a:ext cx="5287892" cy="3323987"/>
          </a:xfrm>
          <a:prstGeom prst="rect">
            <a:avLst/>
          </a:prstGeom>
          <a:noFill/>
        </p:spPr>
        <p:txBody>
          <a:bodyPr wrap="square" rtlCol="0">
            <a:spAutoFit/>
          </a:bodyPr>
          <a:lstStyle/>
          <a:p>
            <a:pPr algn="just"/>
            <a:r>
              <a:rPr lang="en-US" sz="1500" dirty="0"/>
              <a:t>The development of technology that is increasingly advanced today makes it easier for humans to carry out various daily activities. Currently, the fastest growing technology is information and communication technology. One of them is the growth of online social media such as Twitter which is used to share facts or opinions of its users There will be negative comments that are a problem because they usually contain elements of hate speech and can lead to legal sanctions for the person doing the threatening.</a:t>
            </a:r>
            <a:endParaRPr lang="id-ID" sz="1500" dirty="0"/>
          </a:p>
          <a:p>
            <a:pPr algn="just"/>
            <a:endParaRPr lang="en-US" altLang="ko-KR" sz="1500" dirty="0">
              <a:solidFill>
                <a:schemeClr val="tx1">
                  <a:lumMod val="85000"/>
                  <a:lumOff val="15000"/>
                </a:schemeClr>
              </a:solidFill>
              <a:cs typeface="Arial" pitchFamily="34" charset="0"/>
            </a:endParaRPr>
          </a:p>
          <a:p>
            <a:pPr algn="just"/>
            <a:r>
              <a:rPr lang="en-US" sz="1500" dirty="0"/>
              <a:t>The government in preventing and overcoming problems related to hate speech has issued legislation in the form of the ITE Law. Article 28 paragraph 2 of the ITE Law states that citizens are prohibited from disseminating information to cause hatred</a:t>
            </a:r>
            <a:r>
              <a:rPr lang="en-US" altLang="ko-KR" sz="1500" dirty="0">
                <a:solidFill>
                  <a:schemeClr val="tx1">
                    <a:lumMod val="85000"/>
                    <a:lumOff val="15000"/>
                  </a:schemeClr>
                </a:solidFill>
                <a:cs typeface="Arial" pitchFamily="34" charset="0"/>
              </a:rPr>
              <a:t>.</a:t>
            </a:r>
          </a:p>
        </p:txBody>
      </p:sp>
      <p:sp>
        <p:nvSpPr>
          <p:cNvPr id="114" name="Rounded Rectangular Callout 31">
            <a:extLst>
              <a:ext uri="{FF2B5EF4-FFF2-40B4-BE49-F238E27FC236}">
                <a16:creationId xmlns:a16="http://schemas.microsoft.com/office/drawing/2014/main" id="{15783427-BC24-4B3E-B4FE-02BDD4D42756}"/>
              </a:ext>
            </a:extLst>
          </p:cNvPr>
          <p:cNvSpPr/>
          <p:nvPr/>
        </p:nvSpPr>
        <p:spPr>
          <a:xfrm flipH="1">
            <a:off x="858388" y="4459894"/>
            <a:ext cx="486054" cy="443458"/>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85000"/>
                  <a:lumOff val="15000"/>
                </a:schemeClr>
              </a:solidFill>
            </a:endParaRPr>
          </a:p>
        </p:txBody>
      </p:sp>
      <p:grpSp>
        <p:nvGrpSpPr>
          <p:cNvPr id="21" name="그룹 6">
            <a:extLst>
              <a:ext uri="{FF2B5EF4-FFF2-40B4-BE49-F238E27FC236}">
                <a16:creationId xmlns:a16="http://schemas.microsoft.com/office/drawing/2014/main" id="{E35491B0-2DDB-4FC3-9504-93E88BF22C2C}"/>
              </a:ext>
            </a:extLst>
          </p:cNvPr>
          <p:cNvGrpSpPr/>
          <p:nvPr/>
        </p:nvGrpSpPr>
        <p:grpSpPr>
          <a:xfrm>
            <a:off x="307729" y="4982170"/>
            <a:ext cx="4214842" cy="1373840"/>
            <a:chOff x="1730330" y="5246996"/>
            <a:chExt cx="1742087" cy="1373840"/>
          </a:xfrm>
        </p:grpSpPr>
        <p:sp>
          <p:nvSpPr>
            <p:cNvPr id="116" name="TextBox 115">
              <a:extLst>
                <a:ext uri="{FF2B5EF4-FFF2-40B4-BE49-F238E27FC236}">
                  <a16:creationId xmlns:a16="http://schemas.microsoft.com/office/drawing/2014/main" id="{497B9765-CDA1-4880-B231-D5CB5050C92B}"/>
                </a:ext>
              </a:extLst>
            </p:cNvPr>
            <p:cNvSpPr txBox="1"/>
            <p:nvPr/>
          </p:nvSpPr>
          <p:spPr>
            <a:xfrm>
              <a:off x="1730331" y="5466674"/>
              <a:ext cx="1733335" cy="1154162"/>
            </a:xfrm>
            <a:prstGeom prst="rect">
              <a:avLst/>
            </a:prstGeom>
            <a:noFill/>
          </p:spPr>
          <p:txBody>
            <a:bodyPr wrap="square" lIns="0" tIns="0" rIns="0" bIns="0" rtlCol="0">
              <a:spAutoFit/>
            </a:bodyPr>
            <a:lstStyle/>
            <a:p>
              <a:pPr algn="just"/>
              <a:r>
                <a:rPr lang="en-US" sz="1500" dirty="0"/>
                <a:t>Part of machine learning, text analysis, has algorithms that can identify or classify text objects. This text analysis can be used to fight hate speech on social media as it can detect </a:t>
              </a:r>
              <a:r>
                <a:rPr lang="en-US" sz="1500" dirty="0" err="1"/>
                <a:t>cyberbullying</a:t>
              </a:r>
              <a:r>
                <a:rPr lang="en-US" sz="1500" dirty="0"/>
                <a:t>, offensive language, and cyber hate.</a:t>
              </a:r>
              <a:endParaRPr lang="en-US" altLang="ko-KR" sz="1500" dirty="0">
                <a:solidFill>
                  <a:schemeClr val="tx1">
                    <a:lumMod val="85000"/>
                    <a:lumOff val="15000"/>
                  </a:schemeClr>
                </a:solidFill>
                <a:cs typeface="Arial" pitchFamily="34" charset="0"/>
              </a:endParaRPr>
            </a:p>
          </p:txBody>
        </p:sp>
        <p:sp>
          <p:nvSpPr>
            <p:cNvPr id="117" name="TextBox 116">
              <a:extLst>
                <a:ext uri="{FF2B5EF4-FFF2-40B4-BE49-F238E27FC236}">
                  <a16:creationId xmlns:a16="http://schemas.microsoft.com/office/drawing/2014/main" id="{5BA341D0-952B-4809-BFFE-6EA623FDFF01}"/>
                </a:ext>
              </a:extLst>
            </p:cNvPr>
            <p:cNvSpPr txBox="1"/>
            <p:nvPr/>
          </p:nvSpPr>
          <p:spPr>
            <a:xfrm>
              <a:off x="1730330" y="5246996"/>
              <a:ext cx="1742087" cy="184666"/>
            </a:xfrm>
            <a:prstGeom prst="rect">
              <a:avLst/>
            </a:prstGeom>
            <a:noFill/>
          </p:spPr>
          <p:txBody>
            <a:bodyPr wrap="square" lIns="0" tIns="0" rIns="0" bIns="0" rtlCol="0">
              <a:spAutoFit/>
            </a:bodyPr>
            <a:lstStyle/>
            <a:p>
              <a:r>
                <a:rPr lang="en-US" altLang="ko-KR" sz="1200" b="1" dirty="0">
                  <a:solidFill>
                    <a:schemeClr val="tx1">
                      <a:lumMod val="85000"/>
                      <a:lumOff val="15000"/>
                    </a:schemeClr>
                  </a:solidFill>
                </a:rPr>
                <a:t>VALUE</a:t>
              </a:r>
            </a:p>
          </p:txBody>
        </p:sp>
      </p:grpSp>
      <p:sp>
        <p:nvSpPr>
          <p:cNvPr id="118" name="Rounded Rectangular Callout 47">
            <a:extLst>
              <a:ext uri="{FF2B5EF4-FFF2-40B4-BE49-F238E27FC236}">
                <a16:creationId xmlns:a16="http://schemas.microsoft.com/office/drawing/2014/main" id="{0F8847A2-D397-40DB-8037-717E880DA16D}"/>
              </a:ext>
            </a:extLst>
          </p:cNvPr>
          <p:cNvSpPr/>
          <p:nvPr/>
        </p:nvSpPr>
        <p:spPr>
          <a:xfrm flipH="1">
            <a:off x="5285554" y="4516057"/>
            <a:ext cx="486054"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85000"/>
                  <a:lumOff val="15000"/>
                </a:schemeClr>
              </a:solidFill>
            </a:endParaRPr>
          </a:p>
        </p:txBody>
      </p:sp>
      <p:grpSp>
        <p:nvGrpSpPr>
          <p:cNvPr id="22" name="그룹 4">
            <a:extLst>
              <a:ext uri="{FF2B5EF4-FFF2-40B4-BE49-F238E27FC236}">
                <a16:creationId xmlns:a16="http://schemas.microsoft.com/office/drawing/2014/main" id="{CECEEBC9-7AD8-4AB2-A0B3-117358B5E11B}"/>
              </a:ext>
            </a:extLst>
          </p:cNvPr>
          <p:cNvGrpSpPr/>
          <p:nvPr/>
        </p:nvGrpSpPr>
        <p:grpSpPr>
          <a:xfrm>
            <a:off x="4831704" y="5097506"/>
            <a:ext cx="3649451" cy="1135579"/>
            <a:chOff x="3727326" y="5176417"/>
            <a:chExt cx="1742087" cy="1135579"/>
          </a:xfrm>
        </p:grpSpPr>
        <p:sp>
          <p:nvSpPr>
            <p:cNvPr id="120" name="TextBox 119">
              <a:extLst>
                <a:ext uri="{FF2B5EF4-FFF2-40B4-BE49-F238E27FC236}">
                  <a16:creationId xmlns:a16="http://schemas.microsoft.com/office/drawing/2014/main" id="{EBC9479A-AFB3-4AC1-B930-9B799A6BAC9B}"/>
                </a:ext>
              </a:extLst>
            </p:cNvPr>
            <p:cNvSpPr txBox="1"/>
            <p:nvPr/>
          </p:nvSpPr>
          <p:spPr>
            <a:xfrm>
              <a:off x="3727327" y="5388666"/>
              <a:ext cx="1733335" cy="923330"/>
            </a:xfrm>
            <a:prstGeom prst="rect">
              <a:avLst/>
            </a:prstGeom>
            <a:noFill/>
          </p:spPr>
          <p:txBody>
            <a:bodyPr wrap="square" lIns="0" tIns="0" rIns="0" bIns="0" rtlCol="0">
              <a:spAutoFit/>
            </a:bodyPr>
            <a:lstStyle/>
            <a:p>
              <a:pPr algn="just"/>
              <a:r>
                <a:rPr lang="en-US" sz="1500" dirty="0"/>
                <a:t>This research will create a system that can be used to classify hate speech, "Alay" words and identify non-standard language in a Tweet, then convert it into a standard language.</a:t>
              </a:r>
              <a:endParaRPr lang="en-US" altLang="ko-KR" sz="1500" dirty="0">
                <a:solidFill>
                  <a:schemeClr val="tx1">
                    <a:lumMod val="85000"/>
                    <a:lumOff val="15000"/>
                  </a:schemeClr>
                </a:solidFill>
                <a:cs typeface="Arial" pitchFamily="34" charset="0"/>
              </a:endParaRPr>
            </a:p>
          </p:txBody>
        </p:sp>
        <p:sp>
          <p:nvSpPr>
            <p:cNvPr id="121" name="TextBox 120">
              <a:extLst>
                <a:ext uri="{FF2B5EF4-FFF2-40B4-BE49-F238E27FC236}">
                  <a16:creationId xmlns:a16="http://schemas.microsoft.com/office/drawing/2014/main" id="{37C6BE62-10C8-4A50-A87A-D130B7EB5BB5}"/>
                </a:ext>
              </a:extLst>
            </p:cNvPr>
            <p:cNvSpPr txBox="1"/>
            <p:nvPr/>
          </p:nvSpPr>
          <p:spPr>
            <a:xfrm>
              <a:off x="3727326" y="5176417"/>
              <a:ext cx="1742087" cy="184666"/>
            </a:xfrm>
            <a:prstGeom prst="rect">
              <a:avLst/>
            </a:prstGeom>
            <a:noFill/>
          </p:spPr>
          <p:txBody>
            <a:bodyPr wrap="square" lIns="0" tIns="0" rIns="0" bIns="0" rtlCol="0">
              <a:spAutoFit/>
            </a:bodyPr>
            <a:lstStyle/>
            <a:p>
              <a:r>
                <a:rPr lang="id-ID" altLang="ko-KR" sz="1200" b="1" dirty="0">
                  <a:solidFill>
                    <a:schemeClr val="tx1">
                      <a:lumMod val="85000"/>
                      <a:lumOff val="15000"/>
                    </a:schemeClr>
                  </a:solidFill>
                </a:rPr>
                <a:t>GOAL</a:t>
              </a:r>
              <a:endParaRPr lang="en-US" altLang="ko-KR" sz="1200" b="1" dirty="0">
                <a:solidFill>
                  <a:schemeClr val="tx1">
                    <a:lumMod val="85000"/>
                    <a:lumOff val="15000"/>
                  </a:schemeClr>
                </a:solidFill>
              </a:endParaRPr>
            </a:p>
          </p:txBody>
        </p:sp>
      </p:grpSp>
      <p:sp>
        <p:nvSpPr>
          <p:cNvPr id="122" name="Rectangle 9">
            <a:extLst>
              <a:ext uri="{FF2B5EF4-FFF2-40B4-BE49-F238E27FC236}">
                <a16:creationId xmlns:a16="http://schemas.microsoft.com/office/drawing/2014/main" id="{EC4EE556-FFB9-4161-BEA9-F4D9ED8BAD4C}"/>
              </a:ext>
            </a:extLst>
          </p:cNvPr>
          <p:cNvSpPr/>
          <p:nvPr/>
        </p:nvSpPr>
        <p:spPr>
          <a:xfrm>
            <a:off x="1012676" y="4549632"/>
            <a:ext cx="209874"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a16="http://schemas.microsoft.com/office/drawing/2014/main" id="{25EF2CB3-68DD-4CC9-87A1-E21A387A9154}"/>
              </a:ext>
            </a:extLst>
          </p:cNvPr>
          <p:cNvSpPr/>
          <p:nvPr/>
        </p:nvSpPr>
        <p:spPr>
          <a:xfrm flipH="1">
            <a:off x="5432746" y="4623243"/>
            <a:ext cx="24950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7" name="TextBox 126">
            <a:extLst>
              <a:ext uri="{FF2B5EF4-FFF2-40B4-BE49-F238E27FC236}">
                <a16:creationId xmlns:a16="http://schemas.microsoft.com/office/drawing/2014/main" id="{5A559FC1-FAC5-4D0C-9D28-A3F739D60C03}"/>
              </a:ext>
            </a:extLst>
          </p:cNvPr>
          <p:cNvSpPr txBox="1"/>
          <p:nvPr/>
        </p:nvSpPr>
        <p:spPr>
          <a:xfrm>
            <a:off x="1117613" y="86792"/>
            <a:ext cx="3433328" cy="584775"/>
          </a:xfrm>
          <a:prstGeom prst="rect">
            <a:avLst/>
          </a:prstGeom>
          <a:noFill/>
        </p:spPr>
        <p:txBody>
          <a:bodyPr wrap="square" rtlCol="0" anchor="ctr">
            <a:spAutoFit/>
          </a:bodyPr>
          <a:lstStyle/>
          <a:p>
            <a:pPr algn="dist"/>
            <a:r>
              <a:rPr lang="en-US" sz="3200" dirty="0">
                <a:solidFill>
                  <a:schemeClr val="tx1">
                    <a:lumMod val="75000"/>
                    <a:lumOff val="25000"/>
                  </a:schemeClr>
                </a:solidFill>
              </a:rPr>
              <a:t>INT</a:t>
            </a:r>
            <a:r>
              <a:rPr lang="id-ID" sz="3200" dirty="0">
                <a:solidFill>
                  <a:schemeClr val="tx1">
                    <a:lumMod val="75000"/>
                    <a:lumOff val="25000"/>
                  </a:schemeClr>
                </a:solidFill>
              </a:rPr>
              <a:t>RODUCTION</a:t>
            </a:r>
            <a:endParaRPr lang="en-US" sz="3200" dirty="0">
              <a:solidFill>
                <a:schemeClr val="tx1">
                  <a:lumMod val="75000"/>
                  <a:lumOff val="25000"/>
                </a:schemeClr>
              </a:solidFill>
            </a:endParaRPr>
          </a:p>
        </p:txBody>
      </p:sp>
      <p:sp>
        <p:nvSpPr>
          <p:cNvPr id="128" name="Rectangle 127">
            <a:extLst>
              <a:ext uri="{FF2B5EF4-FFF2-40B4-BE49-F238E27FC236}">
                <a16:creationId xmlns:a16="http://schemas.microsoft.com/office/drawing/2014/main" id="{D9AA2C50-F75E-4DD9-9614-6FAFD03B75EA}"/>
              </a:ext>
            </a:extLst>
          </p:cNvPr>
          <p:cNvSpPr/>
          <p:nvPr/>
        </p:nvSpPr>
        <p:spPr>
          <a:xfrm>
            <a:off x="1139291" y="586858"/>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3" name="Rectangle 142">
            <a:extLst>
              <a:ext uri="{FF2B5EF4-FFF2-40B4-BE49-F238E27FC236}">
                <a16:creationId xmlns:a16="http://schemas.microsoft.com/office/drawing/2014/main" id="{DF9859DC-CDB2-4120-94FD-CD6E90FFCF63}"/>
              </a:ext>
            </a:extLst>
          </p:cNvPr>
          <p:cNvSpPr/>
          <p:nvPr/>
        </p:nvSpPr>
        <p:spPr>
          <a:xfrm>
            <a:off x="6191736" y="2452772"/>
            <a:ext cx="2304823" cy="1482609"/>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4" name="Group 143">
            <a:extLst>
              <a:ext uri="{FF2B5EF4-FFF2-40B4-BE49-F238E27FC236}">
                <a16:creationId xmlns:a16="http://schemas.microsoft.com/office/drawing/2014/main" id="{393108FE-3649-46A5-B094-86610DED137B}"/>
              </a:ext>
            </a:extLst>
          </p:cNvPr>
          <p:cNvGrpSpPr/>
          <p:nvPr/>
        </p:nvGrpSpPr>
        <p:grpSpPr>
          <a:xfrm>
            <a:off x="6191686" y="1705632"/>
            <a:ext cx="2323068" cy="2133688"/>
            <a:chOff x="4864316" y="3310559"/>
            <a:chExt cx="2315879" cy="2549761"/>
          </a:xfrm>
        </p:grpSpPr>
        <p:sp>
          <p:nvSpPr>
            <p:cNvPr id="145" name="자유형: 도형 56">
              <a:extLst>
                <a:ext uri="{FF2B5EF4-FFF2-40B4-BE49-F238E27FC236}">
                  <a16:creationId xmlns:a16="http://schemas.microsoft.com/office/drawing/2014/main" id="{899FCCFF-64B9-47C2-8A15-13EF764F0FFD}"/>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146" name="자유형: 도형 55">
              <a:extLst>
                <a:ext uri="{FF2B5EF4-FFF2-40B4-BE49-F238E27FC236}">
                  <a16:creationId xmlns:a16="http://schemas.microsoft.com/office/drawing/2014/main" id="{2C113C29-AC25-4212-82C2-3A58E63D6A41}"/>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grpSp>
      <p:sp>
        <p:nvSpPr>
          <p:cNvPr id="147" name="Oval 17">
            <a:extLst>
              <a:ext uri="{FF2B5EF4-FFF2-40B4-BE49-F238E27FC236}">
                <a16:creationId xmlns:a16="http://schemas.microsoft.com/office/drawing/2014/main" id="{E5EB61D2-F2B8-4860-9F08-B14F502B5132}"/>
              </a:ext>
            </a:extLst>
          </p:cNvPr>
          <p:cNvSpPr/>
          <p:nvPr/>
        </p:nvSpPr>
        <p:spPr>
          <a:xfrm>
            <a:off x="6892405" y="309524"/>
            <a:ext cx="975629" cy="1618565"/>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8" name="TextBox 147">
            <a:extLst>
              <a:ext uri="{FF2B5EF4-FFF2-40B4-BE49-F238E27FC236}">
                <a16:creationId xmlns:a16="http://schemas.microsoft.com/office/drawing/2014/main" id="{D6183E2D-A679-4F8D-84B8-C89B802AFE95}"/>
              </a:ext>
            </a:extLst>
          </p:cNvPr>
          <p:cNvSpPr txBox="1"/>
          <p:nvPr/>
        </p:nvSpPr>
        <p:spPr>
          <a:xfrm>
            <a:off x="6771639" y="3352308"/>
            <a:ext cx="1275352" cy="507831"/>
          </a:xfrm>
          <a:prstGeom prst="rect">
            <a:avLst/>
          </a:prstGeom>
          <a:solidFill>
            <a:schemeClr val="accent6"/>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solidFill>
                  <a:schemeClr val="tx1">
                    <a:lumMod val="75000"/>
                    <a:lumOff val="25000"/>
                  </a:schemeClr>
                </a:solidFill>
              </a:rPr>
              <a:t>The methodology</a:t>
            </a:r>
          </a:p>
        </p:txBody>
      </p:sp>
      <p:grpSp>
        <p:nvGrpSpPr>
          <p:cNvPr id="6" name="Group 5">
            <a:extLst>
              <a:ext uri="{FF2B5EF4-FFF2-40B4-BE49-F238E27FC236}">
                <a16:creationId xmlns:a16="http://schemas.microsoft.com/office/drawing/2014/main" id="{6811CDCD-38E6-453B-BB71-84AC0A8DA008}"/>
              </a:ext>
            </a:extLst>
          </p:cNvPr>
          <p:cNvGrpSpPr/>
          <p:nvPr/>
        </p:nvGrpSpPr>
        <p:grpSpPr>
          <a:xfrm>
            <a:off x="242646" y="1258361"/>
            <a:ext cx="3286149" cy="2532497"/>
            <a:chOff x="-2028313" y="817318"/>
            <a:chExt cx="2851595" cy="2532497"/>
          </a:xfrm>
        </p:grpSpPr>
        <p:sp>
          <p:nvSpPr>
            <p:cNvPr id="7" name="TextBox 6">
              <a:extLst>
                <a:ext uri="{FF2B5EF4-FFF2-40B4-BE49-F238E27FC236}">
                  <a16:creationId xmlns:a16="http://schemas.microsoft.com/office/drawing/2014/main" id="{466CA943-AAF9-4395-8CCA-0EBE4C57A4AD}"/>
                </a:ext>
              </a:extLst>
            </p:cNvPr>
            <p:cNvSpPr txBox="1"/>
            <p:nvPr/>
          </p:nvSpPr>
          <p:spPr>
            <a:xfrm>
              <a:off x="-2028312" y="817318"/>
              <a:ext cx="2851594" cy="338554"/>
            </a:xfrm>
            <a:prstGeom prst="rect">
              <a:avLst/>
            </a:prstGeom>
            <a:noFill/>
          </p:spPr>
          <p:txBody>
            <a:bodyPr wrap="square" lIns="0" rtlCol="0" anchor="ctr">
              <a:spAutoFit/>
            </a:bodyPr>
            <a:lstStyle/>
            <a:p>
              <a:pPr lvl="1"/>
              <a:r>
                <a:rPr lang="en-US" sz="1600" b="1" dirty="0"/>
                <a:t>Data Classification</a:t>
              </a:r>
              <a:endParaRPr lang="id-ID" sz="1600" b="1" dirty="0"/>
            </a:p>
          </p:txBody>
        </p:sp>
        <p:sp>
          <p:nvSpPr>
            <p:cNvPr id="8" name="TextBox 7">
              <a:extLst>
                <a:ext uri="{FF2B5EF4-FFF2-40B4-BE49-F238E27FC236}">
                  <a16:creationId xmlns:a16="http://schemas.microsoft.com/office/drawing/2014/main" id="{875F01D6-EA67-4776-86BB-92CF527C9FE1}"/>
                </a:ext>
              </a:extLst>
            </p:cNvPr>
            <p:cNvSpPr txBox="1"/>
            <p:nvPr/>
          </p:nvSpPr>
          <p:spPr>
            <a:xfrm>
              <a:off x="-2028313" y="1103046"/>
              <a:ext cx="2665620" cy="2246769"/>
            </a:xfrm>
            <a:prstGeom prst="rect">
              <a:avLst/>
            </a:prstGeom>
            <a:noFill/>
          </p:spPr>
          <p:txBody>
            <a:bodyPr wrap="square" lIns="0" rtlCol="0">
              <a:spAutoFit/>
            </a:bodyPr>
            <a:lstStyle/>
            <a:p>
              <a:pPr algn="just"/>
              <a:r>
                <a:rPr lang="en-US" sz="1400" dirty="0"/>
                <a:t>The data is grouped into several categories, HS and Abusive are grouped into Toxic data, then based on the HS category it is grouped into </a:t>
              </a:r>
              <a:r>
                <a:rPr lang="en-US" sz="1400" dirty="0" err="1"/>
                <a:t>HS_Individual</a:t>
              </a:r>
              <a:r>
                <a:rPr lang="en-US" sz="1400" dirty="0"/>
                <a:t>, </a:t>
              </a:r>
              <a:r>
                <a:rPr lang="en-US" sz="1400" dirty="0" err="1"/>
                <a:t>HS_Group</a:t>
              </a:r>
              <a:r>
                <a:rPr lang="en-US" sz="1400" dirty="0"/>
                <a:t>, </a:t>
              </a:r>
              <a:r>
                <a:rPr lang="en-US" sz="1400" dirty="0" err="1"/>
                <a:t>HS_Religion</a:t>
              </a:r>
              <a:r>
                <a:rPr lang="en-US" sz="1400" dirty="0"/>
                <a:t>, </a:t>
              </a:r>
              <a:r>
                <a:rPr lang="en-US" sz="1400" dirty="0" err="1"/>
                <a:t>HS_Race</a:t>
              </a:r>
              <a:r>
                <a:rPr lang="en-US" sz="1400" dirty="0"/>
                <a:t>, </a:t>
              </a:r>
              <a:r>
                <a:rPr lang="en-US" sz="1400" dirty="0" err="1"/>
                <a:t>HS_Physical</a:t>
              </a:r>
              <a:r>
                <a:rPr lang="en-US" sz="1400" dirty="0"/>
                <a:t>, </a:t>
              </a:r>
              <a:r>
                <a:rPr lang="en-US" sz="1400" dirty="0" err="1"/>
                <a:t>HS_Gender</a:t>
              </a:r>
              <a:r>
                <a:rPr lang="en-US" sz="1400" dirty="0"/>
                <a:t> and </a:t>
              </a:r>
              <a:r>
                <a:rPr lang="en-US" sz="1400" dirty="0" err="1"/>
                <a:t>HS_Other</a:t>
              </a:r>
              <a:r>
                <a:rPr lang="en-US" sz="1400" dirty="0"/>
                <a:t> and finally Hate Speech data is grouped based on the level of existing </a:t>
              </a:r>
              <a:r>
                <a:rPr lang="en-US" sz="1400" dirty="0" err="1"/>
                <a:t>HateSpeech</a:t>
              </a:r>
              <a:r>
                <a:rPr lang="en-US" sz="1400" dirty="0"/>
                <a:t>. The data is grouped into </a:t>
              </a:r>
              <a:r>
                <a:rPr lang="en-US" sz="1400" dirty="0" err="1"/>
                <a:t>HS_Weak</a:t>
              </a:r>
              <a:r>
                <a:rPr lang="en-US" sz="1400" dirty="0"/>
                <a:t>, </a:t>
              </a:r>
              <a:r>
                <a:rPr lang="en-US" sz="1400" dirty="0" err="1"/>
                <a:t>HS_Moderate</a:t>
              </a:r>
              <a:r>
                <a:rPr lang="en-US" sz="1400" dirty="0"/>
                <a:t> and </a:t>
              </a:r>
              <a:r>
                <a:rPr lang="en-US" sz="1400" dirty="0" err="1"/>
                <a:t>HS_Strong</a:t>
              </a:r>
              <a:r>
                <a:rPr lang="en-US" sz="1400" dirty="0"/>
                <a:t>.</a:t>
              </a:r>
              <a:endParaRPr lang="id-ID" sz="1400" dirty="0"/>
            </a:p>
          </p:txBody>
        </p:sp>
      </p:grpSp>
      <p:grpSp>
        <p:nvGrpSpPr>
          <p:cNvPr id="9" name="Group 8">
            <a:extLst>
              <a:ext uri="{FF2B5EF4-FFF2-40B4-BE49-F238E27FC236}">
                <a16:creationId xmlns:a16="http://schemas.microsoft.com/office/drawing/2014/main" id="{66FA14A8-E47F-443E-B9A2-A9256622D839}"/>
              </a:ext>
            </a:extLst>
          </p:cNvPr>
          <p:cNvGrpSpPr/>
          <p:nvPr/>
        </p:nvGrpSpPr>
        <p:grpSpPr>
          <a:xfrm>
            <a:off x="164330" y="4566743"/>
            <a:ext cx="3827311" cy="2248084"/>
            <a:chOff x="302738" y="4374866"/>
            <a:chExt cx="2851594" cy="3081751"/>
          </a:xfrm>
        </p:grpSpPr>
        <p:sp>
          <p:nvSpPr>
            <p:cNvPr id="10" name="TextBox 9">
              <a:extLst>
                <a:ext uri="{FF2B5EF4-FFF2-40B4-BE49-F238E27FC236}">
                  <a16:creationId xmlns:a16="http://schemas.microsoft.com/office/drawing/2014/main" id="{228F4B80-C1E1-470B-BE77-D047D3387C76}"/>
                </a:ext>
              </a:extLst>
            </p:cNvPr>
            <p:cNvSpPr txBox="1"/>
            <p:nvPr/>
          </p:nvSpPr>
          <p:spPr>
            <a:xfrm>
              <a:off x="302738" y="4374866"/>
              <a:ext cx="2851594" cy="464101"/>
            </a:xfrm>
            <a:prstGeom prst="rect">
              <a:avLst/>
            </a:prstGeom>
            <a:noFill/>
          </p:spPr>
          <p:txBody>
            <a:bodyPr wrap="square" lIns="0" rtlCol="0" anchor="ctr">
              <a:spAutoFit/>
            </a:bodyPr>
            <a:lstStyle/>
            <a:p>
              <a:pPr lvl="1"/>
              <a:r>
                <a:rPr lang="en-US" sz="1600" b="1" dirty="0"/>
                <a:t>Preprocessing Stages</a:t>
              </a:r>
              <a:endParaRPr lang="id-ID" sz="1600" b="1" dirty="0"/>
            </a:p>
          </p:txBody>
        </p:sp>
        <p:sp>
          <p:nvSpPr>
            <p:cNvPr id="11" name="TextBox 10">
              <a:extLst>
                <a:ext uri="{FF2B5EF4-FFF2-40B4-BE49-F238E27FC236}">
                  <a16:creationId xmlns:a16="http://schemas.microsoft.com/office/drawing/2014/main" id="{EF2242C5-062E-4904-9F27-CADDC7FEF20F}"/>
                </a:ext>
              </a:extLst>
            </p:cNvPr>
            <p:cNvSpPr txBox="1"/>
            <p:nvPr/>
          </p:nvSpPr>
          <p:spPr>
            <a:xfrm>
              <a:off x="302738" y="4672007"/>
              <a:ext cx="2851594" cy="2784610"/>
            </a:xfrm>
            <a:prstGeom prst="rect">
              <a:avLst/>
            </a:prstGeom>
            <a:noFill/>
          </p:spPr>
          <p:txBody>
            <a:bodyPr wrap="square" lIns="0" rtlCol="0">
              <a:spAutoFit/>
            </a:bodyPr>
            <a:lstStyle/>
            <a:p>
              <a:pPr algn="just"/>
              <a:endParaRPr lang="en-US" sz="1400" dirty="0"/>
            </a:p>
            <a:p>
              <a:pPr algn="just"/>
              <a:r>
                <a:rPr lang="en-US" sz="1400" dirty="0"/>
                <a:t>The first step before a text data is processed further is to preprocess the text, the goal is to explore, process and organize the data. In text classification, text is grouped into several groups. The preprocessing stage is carried out to prepare the data so that the text data can be more structured by removing the noise in the data so that it is easier to process the data.</a:t>
              </a:r>
              <a:endParaRPr lang="id-ID" sz="1400" dirty="0"/>
            </a:p>
          </p:txBody>
        </p:sp>
      </p:grpSp>
      <p:grpSp>
        <p:nvGrpSpPr>
          <p:cNvPr id="12" name="Group 11">
            <a:extLst>
              <a:ext uri="{FF2B5EF4-FFF2-40B4-BE49-F238E27FC236}">
                <a16:creationId xmlns:a16="http://schemas.microsoft.com/office/drawing/2014/main" id="{90A509FE-4D6B-4CAF-B4BE-C64DF35FA66D}"/>
              </a:ext>
            </a:extLst>
          </p:cNvPr>
          <p:cNvGrpSpPr/>
          <p:nvPr/>
        </p:nvGrpSpPr>
        <p:grpSpPr>
          <a:xfrm>
            <a:off x="6642347" y="1378056"/>
            <a:ext cx="2053605" cy="2132831"/>
            <a:chOff x="302738" y="4355502"/>
            <a:chExt cx="2851594" cy="2132831"/>
          </a:xfrm>
        </p:grpSpPr>
        <p:sp>
          <p:nvSpPr>
            <p:cNvPr id="13" name="TextBox 12">
              <a:extLst>
                <a:ext uri="{FF2B5EF4-FFF2-40B4-BE49-F238E27FC236}">
                  <a16:creationId xmlns:a16="http://schemas.microsoft.com/office/drawing/2014/main" id="{8E226B02-3F48-400E-9DD6-2EBEB1A805E2}"/>
                </a:ext>
              </a:extLst>
            </p:cNvPr>
            <p:cNvSpPr txBox="1"/>
            <p:nvPr/>
          </p:nvSpPr>
          <p:spPr>
            <a:xfrm>
              <a:off x="302738" y="4355502"/>
              <a:ext cx="2851594" cy="584775"/>
            </a:xfrm>
            <a:prstGeom prst="rect">
              <a:avLst/>
            </a:prstGeom>
            <a:noFill/>
          </p:spPr>
          <p:txBody>
            <a:bodyPr wrap="square" lIns="0" rtlCol="0" anchor="ctr">
              <a:spAutoFit/>
            </a:bodyPr>
            <a:lstStyle/>
            <a:p>
              <a:r>
                <a:rPr lang="en-US" sz="1600" b="1" dirty="0"/>
                <a:t>The Min-app Development Process</a:t>
              </a:r>
              <a:endParaRPr lang="ko-KR" altLang="en-US" sz="16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FE7C946-B62F-4BB5-8049-990222214544}"/>
                </a:ext>
              </a:extLst>
            </p:cNvPr>
            <p:cNvSpPr txBox="1"/>
            <p:nvPr/>
          </p:nvSpPr>
          <p:spPr>
            <a:xfrm>
              <a:off x="302738" y="4887895"/>
              <a:ext cx="2851594" cy="1600438"/>
            </a:xfrm>
            <a:prstGeom prst="rect">
              <a:avLst/>
            </a:prstGeom>
            <a:noFill/>
          </p:spPr>
          <p:txBody>
            <a:bodyPr wrap="square" lIns="0" rtlCol="0">
              <a:spAutoFit/>
            </a:bodyPr>
            <a:lstStyle/>
            <a:p>
              <a:pPr algn="just"/>
              <a:r>
                <a:rPr lang="en-US" altLang="ko-KR" sz="1400" dirty="0">
                  <a:solidFill>
                    <a:schemeClr val="tx1">
                      <a:lumMod val="75000"/>
                      <a:lumOff val="25000"/>
                    </a:schemeClr>
                  </a:solidFill>
                  <a:cs typeface="Arial" pitchFamily="34" charset="0"/>
                </a:rPr>
                <a:t>After going through the Preprocessing Stages and data modeling, the mini-application was developed. To make it easier for people to access this feature </a:t>
              </a:r>
            </a:p>
          </p:txBody>
        </p:sp>
      </p:grpSp>
      <p:cxnSp>
        <p:nvCxnSpPr>
          <p:cNvPr id="16" name="Elbow Connector 124">
            <a:extLst>
              <a:ext uri="{FF2B5EF4-FFF2-40B4-BE49-F238E27FC236}">
                <a16:creationId xmlns:a16="http://schemas.microsoft.com/office/drawing/2014/main" id="{3434AFC5-E8EC-4D75-99F5-DCD561518C31}"/>
              </a:ext>
            </a:extLst>
          </p:cNvPr>
          <p:cNvCxnSpPr>
            <a:cxnSpLocks/>
          </p:cNvCxnSpPr>
          <p:nvPr/>
        </p:nvCxnSpPr>
        <p:spPr>
          <a:xfrm rot="10800000">
            <a:off x="5278663" y="3702352"/>
            <a:ext cx="999512" cy="758972"/>
          </a:xfrm>
          <a:prstGeom prst="bentConnector3">
            <a:avLst>
              <a:gd name="adj1" fmla="val 98905"/>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FD4D66B5-77F2-4921-9088-F076146A6F4A}"/>
              </a:ext>
            </a:extLst>
          </p:cNvPr>
          <p:cNvCxnSpPr>
            <a:cxnSpLocks/>
          </p:cNvCxnSpPr>
          <p:nvPr/>
        </p:nvCxnSpPr>
        <p:spPr>
          <a:xfrm flipV="1">
            <a:off x="2745939" y="4114278"/>
            <a:ext cx="595554" cy="540596"/>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4CDE9E70-B13D-474E-9FFF-C89ADA4E05E7}"/>
              </a:ext>
            </a:extLst>
          </p:cNvPr>
          <p:cNvCxnSpPr>
            <a:cxnSpLocks/>
          </p:cNvCxnSpPr>
          <p:nvPr/>
        </p:nvCxnSpPr>
        <p:spPr>
          <a:xfrm>
            <a:off x="2427549" y="1292442"/>
            <a:ext cx="1443769" cy="191992"/>
          </a:xfrm>
          <a:prstGeom prst="bentConnector3">
            <a:avLst>
              <a:gd name="adj1" fmla="val 46984"/>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9113F5CB-A057-4E3D-B11A-A7E7A5DAB435}"/>
              </a:ext>
            </a:extLst>
          </p:cNvPr>
          <p:cNvGrpSpPr/>
          <p:nvPr/>
        </p:nvGrpSpPr>
        <p:grpSpPr>
          <a:xfrm>
            <a:off x="3428992" y="1428736"/>
            <a:ext cx="2889224" cy="3268838"/>
            <a:chOff x="4708647" y="2271244"/>
            <a:chExt cx="3462733" cy="2938275"/>
          </a:xfrm>
        </p:grpSpPr>
        <p:sp>
          <p:nvSpPr>
            <p:cNvPr id="20" name="자유형: 도형 112">
              <a:extLst>
                <a:ext uri="{FF2B5EF4-FFF2-40B4-BE49-F238E27FC236}">
                  <a16:creationId xmlns:a16="http://schemas.microsoft.com/office/drawing/2014/main" id="{FFA786E1-8BD3-4EE0-83C6-C18EDEAE8BC2}"/>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810F69C-0C03-4C5F-8782-8A5316BDB3D3}"/>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3E9E3948-6CFA-43EF-AF60-07502D78BC01}"/>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F5397A9C-4C34-4733-9749-F36CD5F1BD1D}"/>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E026C5E-DE8A-4BD5-A40C-2A66F74EC427}"/>
              </a:ext>
            </a:extLst>
          </p:cNvPr>
          <p:cNvSpPr/>
          <p:nvPr/>
        </p:nvSpPr>
        <p:spPr>
          <a:xfrm>
            <a:off x="3775400" y="1908903"/>
            <a:ext cx="326829"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5858EEDD-2A69-4DB8-88F9-91C6F9EDFDF1}"/>
              </a:ext>
            </a:extLst>
          </p:cNvPr>
          <p:cNvSpPr>
            <a:spLocks noChangeAspect="1"/>
          </p:cNvSpPr>
          <p:nvPr/>
        </p:nvSpPr>
        <p:spPr>
          <a:xfrm>
            <a:off x="5678064" y="3025636"/>
            <a:ext cx="346388"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7E016670-E962-40AD-8CF5-A195CFF6E36D}"/>
              </a:ext>
            </a:extLst>
          </p:cNvPr>
          <p:cNvSpPr/>
          <p:nvPr/>
        </p:nvSpPr>
        <p:spPr>
          <a:xfrm>
            <a:off x="3773445" y="3891702"/>
            <a:ext cx="278177"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aphic 74">
            <a:extLst>
              <a:ext uri="{FF2B5EF4-FFF2-40B4-BE49-F238E27FC236}">
                <a16:creationId xmlns:a16="http://schemas.microsoft.com/office/drawing/2014/main" id="{3FCC1722-3D03-454B-B69B-437971CD8EC3}"/>
              </a:ext>
            </a:extLst>
          </p:cNvPr>
          <p:cNvGrpSpPr/>
          <p:nvPr/>
        </p:nvGrpSpPr>
        <p:grpSpPr>
          <a:xfrm>
            <a:off x="4455703" y="2809804"/>
            <a:ext cx="558557" cy="561269"/>
            <a:chOff x="4243255" y="3284873"/>
            <a:chExt cx="2045509" cy="1541580"/>
          </a:xfrm>
          <a:solidFill>
            <a:schemeClr val="accent1"/>
          </a:solidFill>
        </p:grpSpPr>
        <p:sp>
          <p:nvSpPr>
            <p:cNvPr id="28" name="Freeform: Shape 27">
              <a:extLst>
                <a:ext uri="{FF2B5EF4-FFF2-40B4-BE49-F238E27FC236}">
                  <a16:creationId xmlns:a16="http://schemas.microsoft.com/office/drawing/2014/main" id="{15CC092F-4E89-4C23-87EB-5AB0C9E4F64C}"/>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014F4F4-F772-4AC1-91E2-637D902281D6}"/>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6BCFC3-4D15-408C-95E7-A47BB0051E18}"/>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68032D-A81B-4A57-91B6-24028EBC0A95}"/>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014013-C1BC-4E06-9B54-2930CF904204}"/>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cxnSp>
        <p:nvCxnSpPr>
          <p:cNvPr id="3" name="Elbow Connector 132">
            <a:extLst>
              <a:ext uri="{FF2B5EF4-FFF2-40B4-BE49-F238E27FC236}">
                <a16:creationId xmlns:a16="http://schemas.microsoft.com/office/drawing/2014/main" id="{99260B21-6E9E-FAA1-61BC-EA103D9D2B3B}"/>
              </a:ext>
            </a:extLst>
          </p:cNvPr>
          <p:cNvCxnSpPr>
            <a:cxnSpLocks/>
            <a:stCxn id="20" idx="9"/>
          </p:cNvCxnSpPr>
          <p:nvPr/>
        </p:nvCxnSpPr>
        <p:spPr>
          <a:xfrm flipV="1">
            <a:off x="4984022" y="1553604"/>
            <a:ext cx="1531152" cy="700389"/>
          </a:xfrm>
          <a:prstGeom prst="bentConnector3">
            <a:avLst>
              <a:gd name="adj1" fmla="val 5000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D14CDF7-3F40-1221-B661-8AE84C8A5786}"/>
              </a:ext>
            </a:extLst>
          </p:cNvPr>
          <p:cNvGrpSpPr/>
          <p:nvPr/>
        </p:nvGrpSpPr>
        <p:grpSpPr>
          <a:xfrm>
            <a:off x="6399997" y="4437069"/>
            <a:ext cx="2412603" cy="1794278"/>
            <a:chOff x="302738" y="4478612"/>
            <a:chExt cx="2851594" cy="1794278"/>
          </a:xfrm>
        </p:grpSpPr>
        <p:sp>
          <p:nvSpPr>
            <p:cNvPr id="15" name="TextBox 14">
              <a:extLst>
                <a:ext uri="{FF2B5EF4-FFF2-40B4-BE49-F238E27FC236}">
                  <a16:creationId xmlns:a16="http://schemas.microsoft.com/office/drawing/2014/main" id="{6F357A1D-7223-A40B-CBB1-50EB3F44DEEC}"/>
                </a:ext>
              </a:extLst>
            </p:cNvPr>
            <p:cNvSpPr txBox="1"/>
            <p:nvPr/>
          </p:nvSpPr>
          <p:spPr>
            <a:xfrm>
              <a:off x="302738" y="4478612"/>
              <a:ext cx="2851594" cy="338554"/>
            </a:xfrm>
            <a:prstGeom prst="rect">
              <a:avLst/>
            </a:prstGeom>
            <a:noFill/>
          </p:spPr>
          <p:txBody>
            <a:bodyPr wrap="square" lIns="0" rtlCol="0" anchor="ctr">
              <a:spAutoFit/>
            </a:bodyPr>
            <a:lstStyle/>
            <a:p>
              <a:r>
                <a:rPr lang="en-US" sz="1600" b="1" dirty="0"/>
                <a:t>Research Methods</a:t>
              </a:r>
            </a:p>
          </p:txBody>
        </p:sp>
        <p:sp>
          <p:nvSpPr>
            <p:cNvPr id="33" name="TextBox 32">
              <a:extLst>
                <a:ext uri="{FF2B5EF4-FFF2-40B4-BE49-F238E27FC236}">
                  <a16:creationId xmlns:a16="http://schemas.microsoft.com/office/drawing/2014/main" id="{6B90CC48-AE59-E1E1-C899-C820E3E94C4C}"/>
                </a:ext>
              </a:extLst>
            </p:cNvPr>
            <p:cNvSpPr txBox="1"/>
            <p:nvPr/>
          </p:nvSpPr>
          <p:spPr>
            <a:xfrm>
              <a:off x="302738" y="4887895"/>
              <a:ext cx="2851594" cy="1384995"/>
            </a:xfrm>
            <a:prstGeom prst="rect">
              <a:avLst/>
            </a:prstGeom>
            <a:noFill/>
          </p:spPr>
          <p:txBody>
            <a:bodyPr wrap="square" lIns="0" rtlCol="0">
              <a:spAutoFit/>
            </a:bodyPr>
            <a:lstStyle/>
            <a:p>
              <a:pPr algn="just"/>
              <a:r>
                <a:rPr lang="en-US" altLang="ko-KR" sz="1400" b="1" dirty="0">
                  <a:solidFill>
                    <a:schemeClr val="tx1">
                      <a:lumMod val="75000"/>
                      <a:lumOff val="25000"/>
                    </a:schemeClr>
                  </a:solidFill>
                  <a:cs typeface="Arial" pitchFamily="34" charset="0"/>
                </a:rPr>
                <a:t>Descriptive method </a:t>
              </a:r>
              <a:r>
                <a:rPr lang="en-US" altLang="ko-KR" sz="1400" dirty="0">
                  <a:solidFill>
                    <a:schemeClr val="tx1">
                      <a:lumMod val="75000"/>
                      <a:lumOff val="25000"/>
                    </a:schemeClr>
                  </a:solidFill>
                  <a:cs typeface="Arial" pitchFamily="34" charset="0"/>
                </a:rPr>
                <a:t>is a research method that aims to describe the characteristics of a phenomenon or population by collecting and analyzing existing data.</a:t>
              </a:r>
            </a:p>
          </p:txBody>
        </p:sp>
      </p:grpSp>
      <p:sp>
        <p:nvSpPr>
          <p:cNvPr id="34" name="TextBox 33">
            <a:extLst>
              <a:ext uri="{FF2B5EF4-FFF2-40B4-BE49-F238E27FC236}">
                <a16:creationId xmlns:a16="http://schemas.microsoft.com/office/drawing/2014/main" id="{AD2C769B-63FB-E182-E5B1-53F60311A7D4}"/>
              </a:ext>
            </a:extLst>
          </p:cNvPr>
          <p:cNvSpPr txBox="1"/>
          <p:nvPr/>
        </p:nvSpPr>
        <p:spPr>
          <a:xfrm>
            <a:off x="2702190" y="993434"/>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1.</a:t>
            </a:r>
          </a:p>
        </p:txBody>
      </p:sp>
      <p:sp>
        <p:nvSpPr>
          <p:cNvPr id="35" name="TextBox 34">
            <a:extLst>
              <a:ext uri="{FF2B5EF4-FFF2-40B4-BE49-F238E27FC236}">
                <a16:creationId xmlns:a16="http://schemas.microsoft.com/office/drawing/2014/main" id="{DCB25B45-A9D5-9DDA-261B-F823B02BF50C}"/>
              </a:ext>
            </a:extLst>
          </p:cNvPr>
          <p:cNvSpPr txBox="1"/>
          <p:nvPr/>
        </p:nvSpPr>
        <p:spPr>
          <a:xfrm>
            <a:off x="2536490" y="4214961"/>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2.</a:t>
            </a:r>
          </a:p>
        </p:txBody>
      </p:sp>
      <p:sp>
        <p:nvSpPr>
          <p:cNvPr id="38" name="TextBox 37">
            <a:extLst>
              <a:ext uri="{FF2B5EF4-FFF2-40B4-BE49-F238E27FC236}">
                <a16:creationId xmlns:a16="http://schemas.microsoft.com/office/drawing/2014/main" id="{C7870F2E-BE6F-BB9D-1BC3-DEDC988A24BE}"/>
              </a:ext>
            </a:extLst>
          </p:cNvPr>
          <p:cNvSpPr txBox="1"/>
          <p:nvPr/>
        </p:nvSpPr>
        <p:spPr>
          <a:xfrm>
            <a:off x="5794134" y="411427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3.</a:t>
            </a:r>
          </a:p>
        </p:txBody>
      </p:sp>
      <p:sp>
        <p:nvSpPr>
          <p:cNvPr id="39" name="TextBox 38">
            <a:extLst>
              <a:ext uri="{FF2B5EF4-FFF2-40B4-BE49-F238E27FC236}">
                <a16:creationId xmlns:a16="http://schemas.microsoft.com/office/drawing/2014/main" id="{848EB864-5D6C-E01F-CCD0-6BC70FFA231C}"/>
              </a:ext>
            </a:extLst>
          </p:cNvPr>
          <p:cNvSpPr txBox="1"/>
          <p:nvPr/>
        </p:nvSpPr>
        <p:spPr>
          <a:xfrm>
            <a:off x="6030162" y="1233938"/>
            <a:ext cx="331400" cy="369332"/>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4.</a:t>
            </a:r>
          </a:p>
        </p:txBody>
      </p:sp>
    </p:spTree>
    <p:extLst>
      <p:ext uri="{BB962C8B-B14F-4D97-AF65-F5344CB8AC3E}">
        <p14:creationId xmlns:p14="http://schemas.microsoft.com/office/powerpoint/2010/main" val="130978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6" name="Rectangle 25">
            <a:extLst>
              <a:ext uri="{FF2B5EF4-FFF2-40B4-BE49-F238E27FC236}">
                <a16:creationId xmlns:a16="http://schemas.microsoft.com/office/drawing/2014/main" id="{D9AA2C50-F75E-4DD9-9614-6FAFD03B75EA}"/>
              </a:ext>
            </a:extLst>
          </p:cNvPr>
          <p:cNvSpPr/>
          <p:nvPr/>
        </p:nvSpPr>
        <p:spPr>
          <a:xfrm>
            <a:off x="751478" y="1993138"/>
            <a:ext cx="253746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696780D7-95FC-472E-82B8-F83641D1FEB0}"/>
              </a:ext>
            </a:extLst>
          </p:cNvPr>
          <p:cNvSpPr txBox="1"/>
          <p:nvPr/>
        </p:nvSpPr>
        <p:spPr>
          <a:xfrm>
            <a:off x="0" y="4476547"/>
            <a:ext cx="9036496" cy="1477328"/>
          </a:xfrm>
          <a:prstGeom prst="rect">
            <a:avLst/>
          </a:prstGeom>
          <a:noFill/>
        </p:spPr>
        <p:txBody>
          <a:bodyPr wrap="square" rtlCol="0">
            <a:spAutoFit/>
          </a:bodyPr>
          <a:lstStyle/>
          <a:p>
            <a:pPr algn="just"/>
            <a:r>
              <a:rPr lang="en-US" dirty="0"/>
              <a:t>This dataset was obtained from </a:t>
            </a:r>
            <a:r>
              <a:rPr lang="en-US" b="1" dirty="0" err="1">
                <a:hlinkClick r:id="rId2">
                  <a:extLst>
                    <a:ext uri="{A12FA001-AC4F-418D-AE19-62706E023703}">
                      <ahyp:hlinkClr xmlns:ahyp="http://schemas.microsoft.com/office/drawing/2018/hyperlinkcolor" val="tx"/>
                    </a:ext>
                  </a:extLst>
                </a:hlinkClick>
              </a:rPr>
              <a:t>Kaggle</a:t>
            </a:r>
            <a:r>
              <a:rPr lang="en-US" dirty="0"/>
              <a:t> with the title "Indonesian Abusive and Hate Speech Twitter Text". In this data set, there is a collection of Tweets that have been grouped based on several categories including. Hate speech data abbreviated as HS, Abusive, </a:t>
            </a:r>
            <a:r>
              <a:rPr lang="en-US" dirty="0" err="1"/>
              <a:t>HS_Individual</a:t>
            </a:r>
            <a:r>
              <a:rPr lang="en-US" dirty="0"/>
              <a:t>, </a:t>
            </a:r>
            <a:r>
              <a:rPr lang="en-US" dirty="0" err="1"/>
              <a:t>HS_Group</a:t>
            </a:r>
            <a:r>
              <a:rPr lang="en-US" dirty="0"/>
              <a:t>, </a:t>
            </a:r>
            <a:r>
              <a:rPr lang="en-US" dirty="0" err="1"/>
              <a:t>HS_Religion</a:t>
            </a:r>
            <a:r>
              <a:rPr lang="en-US" dirty="0"/>
              <a:t>, </a:t>
            </a:r>
            <a:r>
              <a:rPr lang="en-US" dirty="0" err="1"/>
              <a:t>HS_Race</a:t>
            </a:r>
            <a:r>
              <a:rPr lang="en-US" dirty="0"/>
              <a:t>, </a:t>
            </a:r>
            <a:r>
              <a:rPr lang="en-US" dirty="0" err="1"/>
              <a:t>HS_Physical</a:t>
            </a:r>
            <a:r>
              <a:rPr lang="en-US" dirty="0"/>
              <a:t>, </a:t>
            </a:r>
            <a:r>
              <a:rPr lang="en-US" dirty="0" err="1"/>
              <a:t>HS_Gender</a:t>
            </a:r>
            <a:r>
              <a:rPr lang="en-US" dirty="0"/>
              <a:t>, </a:t>
            </a:r>
            <a:r>
              <a:rPr lang="en-US" dirty="0" err="1"/>
              <a:t>HS_Other</a:t>
            </a:r>
            <a:r>
              <a:rPr lang="en-US" dirty="0"/>
              <a:t>, </a:t>
            </a:r>
            <a:r>
              <a:rPr lang="en-US" dirty="0" err="1"/>
              <a:t>HS_Weak</a:t>
            </a:r>
            <a:r>
              <a:rPr lang="en-US" dirty="0"/>
              <a:t>, </a:t>
            </a:r>
            <a:r>
              <a:rPr lang="en-US" dirty="0" err="1"/>
              <a:t>HS_Moderate</a:t>
            </a:r>
            <a:r>
              <a:rPr lang="en-US" dirty="0"/>
              <a:t> and </a:t>
            </a:r>
            <a:r>
              <a:rPr lang="en-US" dirty="0" err="1"/>
              <a:t>HS_Strong</a:t>
            </a:r>
            <a:r>
              <a:rPr lang="en-US" dirty="0"/>
              <a:t>. This data has a total of 13169 tweets.</a:t>
            </a:r>
            <a:endParaRPr lang="en-US" altLang="ko-KR" dirty="0">
              <a:solidFill>
                <a:schemeClr val="tx1">
                  <a:lumMod val="75000"/>
                  <a:lumOff val="25000"/>
                </a:schemeClr>
              </a:solidFill>
              <a:cs typeface="Arial" pitchFamily="34" charset="0"/>
            </a:endParaRPr>
          </a:p>
        </p:txBody>
      </p:sp>
      <p:pic>
        <p:nvPicPr>
          <p:cNvPr id="3" name="Picture 2">
            <a:extLst>
              <a:ext uri="{FF2B5EF4-FFF2-40B4-BE49-F238E27FC236}">
                <a16:creationId xmlns:a16="http://schemas.microsoft.com/office/drawing/2014/main" id="{BED1AE1D-FFAF-1759-E9E6-5F900049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324"/>
            <a:ext cx="9144000" cy="3081403"/>
          </a:xfrm>
          <a:prstGeom prst="rect">
            <a:avLst/>
          </a:prstGeom>
        </p:spPr>
      </p:pic>
    </p:spTree>
    <p:extLst>
      <p:ext uri="{BB962C8B-B14F-4D97-AF65-F5344CB8AC3E}">
        <p14:creationId xmlns:p14="http://schemas.microsoft.com/office/powerpoint/2010/main" val="259383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59FC1-FAC5-4D0C-9D28-A3F739D60C03}"/>
              </a:ext>
            </a:extLst>
          </p:cNvPr>
          <p:cNvSpPr txBox="1"/>
          <p:nvPr/>
        </p:nvSpPr>
        <p:spPr>
          <a:xfrm>
            <a:off x="2333759" y="309380"/>
            <a:ext cx="4476482" cy="584775"/>
          </a:xfrm>
          <a:prstGeom prst="rect">
            <a:avLst/>
          </a:prstGeom>
          <a:noFill/>
        </p:spPr>
        <p:txBody>
          <a:bodyPr wrap="square" rtlCol="0" anchor="ctr">
            <a:spAutoFit/>
          </a:bodyPr>
          <a:lstStyle/>
          <a:p>
            <a:pPr algn="ctr"/>
            <a:r>
              <a:rPr lang="id-ID" sz="3200" dirty="0">
                <a:solidFill>
                  <a:schemeClr val="tx1">
                    <a:lumMod val="75000"/>
                    <a:lumOff val="25000"/>
                  </a:schemeClr>
                </a:solidFill>
              </a:rPr>
              <a:t>DATASET AND FEATURE</a:t>
            </a:r>
            <a:endParaRPr lang="en-US" sz="3200" dirty="0">
              <a:solidFill>
                <a:schemeClr val="tx1">
                  <a:lumMod val="75000"/>
                  <a:lumOff val="25000"/>
                </a:schemeClr>
              </a:solidFill>
            </a:endParaRPr>
          </a:p>
        </p:txBody>
      </p:sp>
      <p:sp>
        <p:nvSpPr>
          <p:cNvPr id="2" name="TextBox 1">
            <a:extLst>
              <a:ext uri="{FF2B5EF4-FFF2-40B4-BE49-F238E27FC236}">
                <a16:creationId xmlns:a16="http://schemas.microsoft.com/office/drawing/2014/main" id="{AC0AE6CB-76DA-5F22-DD8B-4F749BE3D4B9}"/>
              </a:ext>
            </a:extLst>
          </p:cNvPr>
          <p:cNvSpPr txBox="1"/>
          <p:nvPr/>
        </p:nvSpPr>
        <p:spPr>
          <a:xfrm>
            <a:off x="4577993" y="1146181"/>
            <a:ext cx="2232248" cy="369332"/>
          </a:xfrm>
          <a:prstGeom prst="rect">
            <a:avLst/>
          </a:prstGeom>
          <a:noFill/>
        </p:spPr>
        <p:txBody>
          <a:bodyPr wrap="square" rtlCol="0">
            <a:spAutoFit/>
          </a:bodyPr>
          <a:lstStyle/>
          <a:p>
            <a:pPr algn="just"/>
            <a:r>
              <a:rPr lang="en-US" b="1" dirty="0"/>
              <a:t>“Alay” Dictionary</a:t>
            </a:r>
            <a:endParaRPr lang="en-US" altLang="ko-KR"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EE911D85-0B8D-0C57-F1F6-DBB0F25D3A85}"/>
              </a:ext>
            </a:extLst>
          </p:cNvPr>
          <p:cNvSpPr txBox="1"/>
          <p:nvPr/>
        </p:nvSpPr>
        <p:spPr>
          <a:xfrm>
            <a:off x="4629540" y="4040312"/>
            <a:ext cx="1691680" cy="369332"/>
          </a:xfrm>
          <a:prstGeom prst="rect">
            <a:avLst/>
          </a:prstGeom>
          <a:noFill/>
        </p:spPr>
        <p:txBody>
          <a:bodyPr wrap="square" rtlCol="0">
            <a:spAutoFit/>
          </a:bodyPr>
          <a:lstStyle/>
          <a:p>
            <a:pPr algn="just"/>
            <a:r>
              <a:rPr lang="en-US" b="1" dirty="0"/>
              <a:t>Data Abusive</a:t>
            </a:r>
            <a:endParaRPr lang="en-US" altLang="ko-KR"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0769DEE-C02C-D27E-AF1F-B152CFF06E55}"/>
              </a:ext>
            </a:extLst>
          </p:cNvPr>
          <p:cNvSpPr txBox="1"/>
          <p:nvPr/>
        </p:nvSpPr>
        <p:spPr>
          <a:xfrm>
            <a:off x="458183" y="3900689"/>
            <a:ext cx="1691680" cy="369332"/>
          </a:xfrm>
          <a:prstGeom prst="rect">
            <a:avLst/>
          </a:prstGeom>
          <a:noFill/>
        </p:spPr>
        <p:txBody>
          <a:bodyPr wrap="square" rtlCol="0">
            <a:spAutoFit/>
          </a:bodyPr>
          <a:lstStyle/>
          <a:p>
            <a:pPr algn="just"/>
            <a:r>
              <a:rPr lang="en-US" altLang="ko-KR" b="1" dirty="0">
                <a:solidFill>
                  <a:schemeClr val="tx1">
                    <a:lumMod val="75000"/>
                    <a:lumOff val="25000"/>
                  </a:schemeClr>
                </a:solidFill>
                <a:cs typeface="Arial" pitchFamily="34" charset="0"/>
              </a:rPr>
              <a:t>Data </a:t>
            </a:r>
            <a:r>
              <a:rPr lang="en-US" altLang="ko-KR" b="1" dirty="0" err="1">
                <a:solidFill>
                  <a:schemeClr val="tx1">
                    <a:lumMod val="75000"/>
                    <a:lumOff val="25000"/>
                  </a:schemeClr>
                </a:solidFill>
                <a:cs typeface="Arial" pitchFamily="34" charset="0"/>
              </a:rPr>
              <a:t>Stopword</a:t>
            </a:r>
            <a:endParaRPr lang="en-US" altLang="ko-KR" b="1" dirty="0">
              <a:solidFill>
                <a:schemeClr val="tx1">
                  <a:lumMod val="75000"/>
                  <a:lumOff val="25000"/>
                </a:schemeClr>
              </a:solidFill>
              <a:cs typeface="Arial" pitchFamily="34" charset="0"/>
            </a:endParaRPr>
          </a:p>
        </p:txBody>
      </p:sp>
      <p:pic>
        <p:nvPicPr>
          <p:cNvPr id="7" name="Picture 6">
            <a:extLst>
              <a:ext uri="{FF2B5EF4-FFF2-40B4-BE49-F238E27FC236}">
                <a16:creationId xmlns:a16="http://schemas.microsoft.com/office/drawing/2014/main" id="{6CC025CE-97FF-C012-258A-B2E6FF32C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07772"/>
            <a:ext cx="3837545" cy="1913367"/>
          </a:xfrm>
          <a:prstGeom prst="rect">
            <a:avLst/>
          </a:prstGeom>
        </p:spPr>
      </p:pic>
      <p:pic>
        <p:nvPicPr>
          <p:cNvPr id="9" name="Picture 8">
            <a:extLst>
              <a:ext uri="{FF2B5EF4-FFF2-40B4-BE49-F238E27FC236}">
                <a16:creationId xmlns:a16="http://schemas.microsoft.com/office/drawing/2014/main" id="{23907839-F4E8-0596-3EA1-8F77E41DB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964" y="3719904"/>
            <a:ext cx="1336470" cy="2606116"/>
          </a:xfrm>
          <a:prstGeom prst="rect">
            <a:avLst/>
          </a:prstGeom>
        </p:spPr>
      </p:pic>
      <p:pic>
        <p:nvPicPr>
          <p:cNvPr id="11" name="Picture 10">
            <a:extLst>
              <a:ext uri="{FF2B5EF4-FFF2-40B4-BE49-F238E27FC236}">
                <a16:creationId xmlns:a16="http://schemas.microsoft.com/office/drawing/2014/main" id="{A01D44EA-6FF2-504C-1D4C-67BB00DA7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468" y="3536862"/>
            <a:ext cx="1463737" cy="2699185"/>
          </a:xfrm>
          <a:prstGeom prst="rect">
            <a:avLst/>
          </a:prstGeom>
        </p:spPr>
      </p:pic>
      <p:sp>
        <p:nvSpPr>
          <p:cNvPr id="12" name="TextBox 11">
            <a:extLst>
              <a:ext uri="{FF2B5EF4-FFF2-40B4-BE49-F238E27FC236}">
                <a16:creationId xmlns:a16="http://schemas.microsoft.com/office/drawing/2014/main" id="{ACA10234-66E6-566C-ADC0-223BA5D960BC}"/>
              </a:ext>
            </a:extLst>
          </p:cNvPr>
          <p:cNvSpPr txBox="1"/>
          <p:nvPr/>
        </p:nvSpPr>
        <p:spPr>
          <a:xfrm>
            <a:off x="4553033" y="1580909"/>
            <a:ext cx="3419872" cy="1200329"/>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2 rows and has 15167 columns. This table contains "Alay" words and standard words. </a:t>
            </a:r>
          </a:p>
        </p:txBody>
      </p:sp>
      <p:sp>
        <p:nvSpPr>
          <p:cNvPr id="14" name="TextBox 13">
            <a:extLst>
              <a:ext uri="{FF2B5EF4-FFF2-40B4-BE49-F238E27FC236}">
                <a16:creationId xmlns:a16="http://schemas.microsoft.com/office/drawing/2014/main" id="{CE9F17B6-769C-A5FB-757F-364E3B0A70CF}"/>
              </a:ext>
            </a:extLst>
          </p:cNvPr>
          <p:cNvSpPr txBox="1"/>
          <p:nvPr/>
        </p:nvSpPr>
        <p:spPr>
          <a:xfrm>
            <a:off x="334423" y="4431057"/>
            <a:ext cx="2276393" cy="1754326"/>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772 columns. This data contains </a:t>
            </a:r>
            <a:r>
              <a:rPr lang="en-US" altLang="ko-KR" dirty="0" err="1">
                <a:solidFill>
                  <a:schemeClr val="tx1">
                    <a:lumMod val="75000"/>
                    <a:lumOff val="25000"/>
                  </a:schemeClr>
                </a:solidFill>
                <a:cs typeface="Arial" pitchFamily="34" charset="0"/>
              </a:rPr>
              <a:t>stopwords</a:t>
            </a:r>
            <a:r>
              <a:rPr lang="en-US" altLang="ko-KR" dirty="0">
                <a:solidFill>
                  <a:schemeClr val="tx1">
                    <a:lumMod val="75000"/>
                    <a:lumOff val="25000"/>
                  </a:schemeClr>
                </a:solidFill>
                <a:cs typeface="Arial" pitchFamily="34" charset="0"/>
              </a:rPr>
              <a:t> that are used to reduce useless characters.</a:t>
            </a:r>
          </a:p>
        </p:txBody>
      </p:sp>
      <p:sp>
        <p:nvSpPr>
          <p:cNvPr id="15" name="TextBox 14">
            <a:extLst>
              <a:ext uri="{FF2B5EF4-FFF2-40B4-BE49-F238E27FC236}">
                <a16:creationId xmlns:a16="http://schemas.microsoft.com/office/drawing/2014/main" id="{D48F7797-5763-3C10-35A8-1199CB8892F4}"/>
              </a:ext>
            </a:extLst>
          </p:cNvPr>
          <p:cNvSpPr txBox="1"/>
          <p:nvPr/>
        </p:nvSpPr>
        <p:spPr>
          <a:xfrm>
            <a:off x="4572000" y="4515258"/>
            <a:ext cx="2656373" cy="1477328"/>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Table Alay has 1 rows and has 132 columns. This data is used to remove abusive words in the main data.</a:t>
            </a:r>
          </a:p>
        </p:txBody>
      </p:sp>
    </p:spTree>
    <p:extLst>
      <p:ext uri="{BB962C8B-B14F-4D97-AF65-F5344CB8AC3E}">
        <p14:creationId xmlns:p14="http://schemas.microsoft.com/office/powerpoint/2010/main" val="197591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2051" y="256650"/>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0" y="4163619"/>
            <a:ext cx="5045199" cy="2031325"/>
          </a:xfrm>
          <a:prstGeom prst="rect">
            <a:avLst/>
          </a:prstGeom>
          <a:noFill/>
        </p:spPr>
        <p:txBody>
          <a:bodyPr wrap="square" rtlCol="0">
            <a:spAutoFit/>
          </a:bodyPr>
          <a:lstStyle/>
          <a:p>
            <a:pPr algn="just"/>
            <a:r>
              <a:rPr lang="en-US" dirty="0"/>
              <a:t>Based on the results of tweet sentiment analysis, shows that Non-Toxic tweets are the most tweets which are around 5,860 (44.5%) tweets, followed by other tweets which are tweets containing hate speech or abusive as many as 4,014 (30.5%) tweets and the least is toxic tweets 3,295 (25%) tweets from a total of 13,169 tweets. </a:t>
            </a:r>
            <a:endParaRPr lang="en-US" altLang="ko-KR" dirty="0">
              <a:solidFill>
                <a:schemeClr val="tx1">
                  <a:lumMod val="75000"/>
                  <a:lumOff val="2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B0D50C08-1AB6-4131-864E-7DCC218F1994}"/>
              </a:ext>
            </a:extLst>
          </p:cNvPr>
          <p:cNvSpPr txBox="1"/>
          <p:nvPr/>
        </p:nvSpPr>
        <p:spPr>
          <a:xfrm>
            <a:off x="-40746" y="1483865"/>
            <a:ext cx="5126690" cy="1200329"/>
          </a:xfrm>
          <a:prstGeom prst="rect">
            <a:avLst/>
          </a:prstGeom>
          <a:noFill/>
        </p:spPr>
        <p:txBody>
          <a:bodyPr wrap="square" lIns="108000" rIns="108000" rtlCol="0">
            <a:spAutoFit/>
          </a:bodyPr>
          <a:lstStyle/>
          <a:p>
            <a:pPr algn="just"/>
            <a:r>
              <a:rPr lang="en-US" dirty="0"/>
              <a:t>If the tweet contains </a:t>
            </a:r>
            <a:r>
              <a:rPr lang="en-US" dirty="0" err="1"/>
              <a:t>hatespeech</a:t>
            </a:r>
            <a:r>
              <a:rPr lang="en-US" dirty="0"/>
              <a:t> data and abusive data then the tweet is categorized as a toxic tweet. In the main data, I analyze how many tweets are toxic, non-toxic. Here are the results:</a:t>
            </a:r>
          </a:p>
        </p:txBody>
      </p:sp>
      <p:pic>
        <p:nvPicPr>
          <p:cNvPr id="7" name="Picture 6">
            <a:extLst>
              <a:ext uri="{FF2B5EF4-FFF2-40B4-BE49-F238E27FC236}">
                <a16:creationId xmlns:a16="http://schemas.microsoft.com/office/drawing/2014/main" id="{D0EB7C13-1164-4B99-6ADA-3783D047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174" y="4097177"/>
            <a:ext cx="3242272" cy="2581226"/>
          </a:xfrm>
          <a:prstGeom prst="rect">
            <a:avLst/>
          </a:prstGeom>
        </p:spPr>
      </p:pic>
      <p:pic>
        <p:nvPicPr>
          <p:cNvPr id="14" name="Picture 13">
            <a:extLst>
              <a:ext uri="{FF2B5EF4-FFF2-40B4-BE49-F238E27FC236}">
                <a16:creationId xmlns:a16="http://schemas.microsoft.com/office/drawing/2014/main" id="{0D3E8B04-990A-7A1B-276E-DA96D388F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4" y="1378516"/>
            <a:ext cx="3242272" cy="2421558"/>
          </a:xfrm>
          <a:prstGeom prst="rect">
            <a:avLst/>
          </a:prstGeom>
        </p:spPr>
      </p:pic>
    </p:spTree>
    <p:extLst>
      <p:ext uri="{BB962C8B-B14F-4D97-AF65-F5344CB8AC3E}">
        <p14:creationId xmlns:p14="http://schemas.microsoft.com/office/powerpoint/2010/main" val="325305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64E1-10B8-4A19-A971-62469F627349}"/>
              </a:ext>
            </a:extLst>
          </p:cNvPr>
          <p:cNvSpPr>
            <a:spLocks noGrp="1"/>
          </p:cNvSpPr>
          <p:nvPr>
            <p:ph type="body" sz="quarter" idx="11"/>
          </p:nvPr>
        </p:nvSpPr>
        <p:spPr>
          <a:xfrm>
            <a:off x="235457" y="243593"/>
            <a:ext cx="8679898" cy="724247"/>
          </a:xfrm>
        </p:spPr>
        <p:txBody>
          <a:bodyPr/>
          <a:lstStyle/>
          <a:p>
            <a:pPr>
              <a:lnSpc>
                <a:spcPct val="110000"/>
              </a:lnSpc>
            </a:pPr>
            <a:r>
              <a:rPr lang="id-ID" altLang="ko-KR" sz="3000" b="1" dirty="0">
                <a:solidFill>
                  <a:schemeClr val="tx1"/>
                </a:solidFill>
                <a:effectLst>
                  <a:outerShdw blurRad="38100" dist="38100" dir="2700000" algn="tl">
                    <a:srgbClr val="000000">
                      <a:alpha val="43137"/>
                    </a:srgbClr>
                  </a:outerShdw>
                </a:effectLst>
              </a:rPr>
              <a:t>Result On 13.169 Data That Have Been Analyzed</a:t>
            </a:r>
            <a:endParaRPr lang="en-US" altLang="ko-KR" sz="3000" b="1"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9D2C5B4-433D-49CC-AA52-FD1B1E80E014}"/>
              </a:ext>
            </a:extLst>
          </p:cNvPr>
          <p:cNvSpPr txBox="1"/>
          <p:nvPr/>
        </p:nvSpPr>
        <p:spPr>
          <a:xfrm>
            <a:off x="266740" y="1114768"/>
            <a:ext cx="3931759" cy="2450094"/>
          </a:xfrm>
          <a:prstGeom prst="rect">
            <a:avLst/>
          </a:prstGeom>
          <a:noFill/>
        </p:spPr>
        <p:txBody>
          <a:bodyPr wrap="square" rtlCol="0">
            <a:spAutoFit/>
          </a:bodyPr>
          <a:lstStyle/>
          <a:p>
            <a:pPr marL="22860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Based on its type, hate speech is divided into 7 types, namely individual hate speech (3575), group hate speech (1986), religious hate speech (793), racial hate speech (566), physical hate speech (323), gender hate speech (306), and other hate speech (3740).</a:t>
            </a:r>
          </a:p>
        </p:txBody>
      </p:sp>
      <p:sp>
        <p:nvSpPr>
          <p:cNvPr id="8" name="TextBox 7">
            <a:extLst>
              <a:ext uri="{FF2B5EF4-FFF2-40B4-BE49-F238E27FC236}">
                <a16:creationId xmlns:a16="http://schemas.microsoft.com/office/drawing/2014/main" id="{B0D50C08-1AB6-4131-864E-7DCC218F1994}"/>
              </a:ext>
            </a:extLst>
          </p:cNvPr>
          <p:cNvSpPr txBox="1"/>
          <p:nvPr/>
        </p:nvSpPr>
        <p:spPr>
          <a:xfrm>
            <a:off x="490771" y="4005983"/>
            <a:ext cx="4075730" cy="1754326"/>
          </a:xfrm>
          <a:prstGeom prst="rect">
            <a:avLst/>
          </a:prstGeom>
          <a:noFill/>
        </p:spPr>
        <p:txBody>
          <a:bodyPr wrap="square" lIns="108000" rIns="108000" rtlCol="0">
            <a:spAutoFit/>
          </a:bodyPr>
          <a:lstStyle/>
          <a:p>
            <a:pPr algn="just"/>
            <a:r>
              <a:rPr lang="en-US" dirty="0"/>
              <a:t>Based on the level of violence, hate speech is divided into 3 types, namely weak hate speech (3383), Moderate hate speech (1705), and strong hate speech (473</a:t>
            </a:r>
            <a:r>
              <a:rPr lang="id-ID" dirty="0"/>
              <a:t>)</a:t>
            </a:r>
          </a:p>
          <a:p>
            <a:pPr algn="just"/>
            <a:endParaRPr lang="id-ID" altLang="ko-KR" dirty="0">
              <a:solidFill>
                <a:schemeClr val="tx1">
                  <a:lumMod val="75000"/>
                  <a:lumOff val="25000"/>
                </a:schemeClr>
              </a:solidFill>
              <a:ea typeface="FZShuTi" pitchFamily="2" charset="-122"/>
              <a:cs typeface="Arial" pitchFamily="34" charset="0"/>
            </a:endParaRPr>
          </a:p>
        </p:txBody>
      </p:sp>
      <p:pic>
        <p:nvPicPr>
          <p:cNvPr id="12" name="Picture 11">
            <a:extLst>
              <a:ext uri="{FF2B5EF4-FFF2-40B4-BE49-F238E27FC236}">
                <a16:creationId xmlns:a16="http://schemas.microsoft.com/office/drawing/2014/main" id="{E6558E91-0FEE-7F8E-955F-D098D34CD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1" y="4005983"/>
            <a:ext cx="3413033" cy="2649193"/>
          </a:xfrm>
          <a:prstGeom prst="rect">
            <a:avLst/>
          </a:prstGeom>
        </p:spPr>
      </p:pic>
      <p:pic>
        <p:nvPicPr>
          <p:cNvPr id="4" name="Picture 3">
            <a:extLst>
              <a:ext uri="{FF2B5EF4-FFF2-40B4-BE49-F238E27FC236}">
                <a16:creationId xmlns:a16="http://schemas.microsoft.com/office/drawing/2014/main" id="{4B2C6E0B-8EC4-ADBB-DAD9-5A4C0D484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001" y="1060211"/>
            <a:ext cx="3557118" cy="2761031"/>
          </a:xfrm>
          <a:prstGeom prst="rect">
            <a:avLst/>
          </a:prstGeom>
        </p:spPr>
      </p:pic>
    </p:spTree>
    <p:extLst>
      <p:ext uri="{BB962C8B-B14F-4D97-AF65-F5344CB8AC3E}">
        <p14:creationId xmlns:p14="http://schemas.microsoft.com/office/powerpoint/2010/main" val="93572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99E2E3-41C3-4C47-87EA-02219D3E7EF4}"/>
              </a:ext>
            </a:extLst>
          </p:cNvPr>
          <p:cNvSpPr txBox="1"/>
          <p:nvPr/>
        </p:nvSpPr>
        <p:spPr>
          <a:xfrm>
            <a:off x="703897" y="2132856"/>
            <a:ext cx="3786214" cy="2308324"/>
          </a:xfrm>
          <a:prstGeom prst="rect">
            <a:avLst/>
          </a:prstGeom>
          <a:noFill/>
        </p:spPr>
        <p:txBody>
          <a:bodyPr wrap="square" rtlCol="0">
            <a:spAutoFit/>
          </a:bodyPr>
          <a:lstStyle/>
          <a:p>
            <a:r>
              <a:rPr lang="en-US" dirty="0">
                <a:solidFill>
                  <a:schemeClr val="bg1"/>
                </a:solidFill>
              </a:rPr>
              <a:t>With the amount of hate speech in this data, it is necessary to develop a mini-application that can be used to process harsh words into standardized words. The following are the stages in the process of building a mini application to filter tweets containing </a:t>
            </a:r>
            <a:r>
              <a:rPr lang="en-US" dirty="0" err="1">
                <a:solidFill>
                  <a:schemeClr val="bg1"/>
                </a:solidFill>
              </a:rPr>
              <a:t>hatespeech</a:t>
            </a:r>
            <a:r>
              <a:rPr lang="en-US" dirty="0">
                <a:solidFill>
                  <a:schemeClr val="bg1"/>
                </a:solidFill>
              </a:rPr>
              <a:t> into standard tweets</a:t>
            </a:r>
            <a:endParaRPr lang="en-US" altLang="ko-KR" dirty="0">
              <a:solidFill>
                <a:schemeClr val="bg1"/>
              </a:solidFill>
              <a:cs typeface="Arial" pitchFamily="34" charset="0"/>
            </a:endParaRPr>
          </a:p>
        </p:txBody>
      </p:sp>
      <p:sp>
        <p:nvSpPr>
          <p:cNvPr id="10" name="Picture Placeholder 9"/>
          <p:cNvSpPr>
            <a:spLocks noGrp="1"/>
          </p:cNvSpPr>
          <p:nvPr>
            <p:ph type="pic" sz="quarter" idx="12"/>
          </p:nvPr>
        </p:nvSpPr>
        <p:spPr>
          <a:xfrm>
            <a:off x="4702070" y="1150536"/>
            <a:ext cx="3618418" cy="5054322"/>
          </a:xfrm>
        </p:spPr>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891" y="1132760"/>
            <a:ext cx="3714776" cy="5072098"/>
          </a:xfrm>
          <a:prstGeom prst="rect">
            <a:avLst/>
          </a:prstGeom>
          <a:noFill/>
          <a:ln>
            <a:noFill/>
          </a:ln>
        </p:spPr>
      </p:pic>
    </p:spTree>
    <p:extLst>
      <p:ext uri="{BB962C8B-B14F-4D97-AF65-F5344CB8AC3E}">
        <p14:creationId xmlns:p14="http://schemas.microsoft.com/office/powerpoint/2010/main" val="667010222"/>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s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Minimalist Business Slides XL by Slidesgo</Template>
  <TotalTime>382</TotalTime>
  <Words>1271</Words>
  <Application>Microsoft Office PowerPoint</Application>
  <PresentationFormat>On-screen Show (4:3)</PresentationFormat>
  <Paragraphs>77</Paragraphs>
  <Slides>15</Slides>
  <Notes>7</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vt:i4>
      </vt:variant>
    </vt:vector>
  </HeadingPairs>
  <TitlesOfParts>
    <vt:vector size="39" baseType="lpstr">
      <vt:lpstr>Arial</vt:lpstr>
      <vt:lpstr>Calibri</vt:lpstr>
      <vt:lpstr>Calibri Light</vt:lpstr>
      <vt:lpstr>Crimson Text</vt:lpstr>
      <vt:lpstr>Josefin Sans</vt:lpstr>
      <vt:lpstr>Lato</vt:lpstr>
      <vt:lpstr>Mako</vt:lpstr>
      <vt:lpstr>Merriweather Light</vt:lpstr>
      <vt:lpstr>Montserrat</vt:lpstr>
      <vt:lpstr>Open Sans</vt:lpstr>
      <vt:lpstr>Open Sans SemiBold</vt:lpstr>
      <vt:lpstr>Proxima Nova</vt:lpstr>
      <vt:lpstr>Proxima Nova Semibold</vt:lpstr>
      <vt:lpstr>Russo One</vt:lpstr>
      <vt:lpstr>Vidaloka</vt:lpstr>
      <vt:lpstr>Minimalist Business Slides XL by Slidesgo</vt:lpstr>
      <vt:lpstr>Slidesgo Final Pages</vt:lpstr>
      <vt:lpstr>1_Slidesgo Final Pages</vt:lpstr>
      <vt:lpstr>Cover and End Slide Master</vt:lpstr>
      <vt:lpstr>Contents Slide Master</vt:lpstr>
      <vt:lpstr>Section Break Slide Master</vt:lpstr>
      <vt:lpstr>1_Cover and End Slide Master</vt:lpstr>
      <vt:lpstr>1_Contents Slide Master</vt:lpstr>
      <vt:lpstr>1_Section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Mini Application of Indonesian Abusive Words Filter on Twitter with Descriptive Methods.</dc:title>
  <dc:creator>user</dc:creator>
  <cp:lastModifiedBy>ASUS</cp:lastModifiedBy>
  <cp:revision>28</cp:revision>
  <dcterms:created xsi:type="dcterms:W3CDTF">2023-04-01T05:29:16Z</dcterms:created>
  <dcterms:modified xsi:type="dcterms:W3CDTF">2023-04-03T06:55:16Z</dcterms:modified>
</cp:coreProperties>
</file>